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  <p:sldMasterId id="2147483658" r:id="rId4"/>
    <p:sldMasterId id="2147483660" r:id="rId5"/>
    <p:sldMasterId id="2147483662" r:id="rId6"/>
    <p:sldMasterId id="2147483664" r:id="rId7"/>
    <p:sldMasterId id="2147483666" r:id="rId8"/>
    <p:sldMasterId id="2147483672" r:id="rId9"/>
    <p:sldMasterId id="2147483674" r:id="rId10"/>
    <p:sldMasterId id="2147483678" r:id="rId11"/>
    <p:sldMasterId id="2147483680" r:id="rId12"/>
    <p:sldMasterId id="2147483682" r:id="rId13"/>
    <p:sldMasterId id="2147483684" r:id="rId14"/>
    <p:sldMasterId id="2147483686" r:id="rId15"/>
    <p:sldMasterId id="2147483688" r:id="rId16"/>
    <p:sldMasterId id="2147483690" r:id="rId17"/>
    <p:sldMasterId id="2147483692" r:id="rId18"/>
    <p:sldMasterId id="2147483694" r:id="rId19"/>
    <p:sldMasterId id="2147483706" r:id="rId20"/>
  </p:sldMasterIdLst>
  <p:sldIdLst>
    <p:sldId id="256" r:id="rId21"/>
    <p:sldId id="257" r:id="rId22"/>
    <p:sldId id="259" r:id="rId23"/>
    <p:sldId id="260" r:id="rId24"/>
    <p:sldId id="261" r:id="rId25"/>
    <p:sldId id="263" r:id="rId26"/>
    <p:sldId id="264" r:id="rId27"/>
    <p:sldId id="265" r:id="rId28"/>
    <p:sldId id="270" r:id="rId29"/>
    <p:sldId id="271" r:id="rId30"/>
    <p:sldId id="266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" y="10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7E012-0D1B-42C4-8ED6-9BA70ADD75F1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4382221-B9D2-4E8E-8D1D-858A3E30CF86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Presentation Focus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FEA043-9280-483F-ABCD-0E40E64EAA0E}" type="parTrans" cxnId="{56980739-0BCB-4999-B3DD-C2476D479A06}">
      <dgm:prSet/>
      <dgm:spPr/>
      <dgm:t>
        <a:bodyPr/>
        <a:lstStyle/>
        <a:p>
          <a:endParaRPr lang="en-US"/>
        </a:p>
      </dgm:t>
    </dgm:pt>
    <dgm:pt modelId="{4387CF40-52B8-41EE-A34E-47AD3036FBE8}" type="sibTrans" cxnId="{56980739-0BCB-4999-B3DD-C2476D479A06}">
      <dgm:prSet/>
      <dgm:spPr/>
      <dgm:t>
        <a:bodyPr/>
        <a:lstStyle/>
        <a:p>
          <a:endParaRPr lang="en-US"/>
        </a:p>
      </dgm:t>
    </dgm:pt>
    <dgm:pt modelId="{E6FFDA4F-9905-419D-8ABA-DD9BA82FDC64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Surveys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Big Data pipeline orchestration tools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9F0022-4E39-4997-8070-96B101C925AE}" type="parTrans" cxnId="{A202780A-4D24-4665-A204-319E737291FC}">
      <dgm:prSet/>
      <dgm:spPr/>
      <dgm:t>
        <a:bodyPr/>
        <a:lstStyle/>
        <a:p>
          <a:endParaRPr lang="en-US"/>
        </a:p>
      </dgm:t>
    </dgm:pt>
    <dgm:pt modelId="{FF390665-1EB0-497B-BDB3-23878B56B68A}" type="sibTrans" cxnId="{A202780A-4D24-4665-A204-319E737291FC}">
      <dgm:prSet/>
      <dgm:spPr/>
      <dgm:t>
        <a:bodyPr/>
        <a:lstStyle/>
        <a:p>
          <a:endParaRPr lang="en-US"/>
        </a:p>
      </dgm:t>
    </dgm:pt>
    <dgm:pt modelId="{C23C3608-F85F-4F6A-9E77-F2AF88610146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Highlights insights from the </a:t>
          </a:r>
          <a:r>
            <a:rPr lang="en-US" b="1" i="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 Project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2EBB1C-47EE-43D2-AD9A-91788C7619F2}" type="parTrans" cxnId="{A129FB5C-C342-4AAE-B977-3E31334425B2}">
      <dgm:prSet/>
      <dgm:spPr/>
      <dgm:t>
        <a:bodyPr/>
        <a:lstStyle/>
        <a:p>
          <a:endParaRPr lang="en-US"/>
        </a:p>
      </dgm:t>
    </dgm:pt>
    <dgm:pt modelId="{AF5A43A6-FA80-4730-96A2-5A29C1A5850B}" type="sibTrans" cxnId="{A129FB5C-C342-4AAE-B977-3E31334425B2}">
      <dgm:prSet/>
      <dgm:spPr/>
      <dgm:t>
        <a:bodyPr/>
        <a:lstStyle/>
        <a:p>
          <a:endParaRPr lang="en-US"/>
        </a:p>
      </dgm:t>
    </dgm:pt>
    <dgm:pt modelId="{BEDA757C-7445-440F-A98C-F8BF5E51E2FC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Key Areas Explored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A7C90-9918-4612-8042-05D96105618A}" type="parTrans" cxnId="{F5970FEC-A13A-4CFD-81CD-8E5C09CAC646}">
      <dgm:prSet/>
      <dgm:spPr/>
      <dgm:t>
        <a:bodyPr/>
        <a:lstStyle/>
        <a:p>
          <a:endParaRPr lang="en-US"/>
        </a:p>
      </dgm:t>
    </dgm:pt>
    <dgm:pt modelId="{5DAFFF39-BBC3-46C3-B106-19C83DD4571A}" type="sibTrans" cxnId="{F5970FEC-A13A-4CFD-81CD-8E5C09CAC646}">
      <dgm:prSet/>
      <dgm:spPr/>
      <dgm:t>
        <a:bodyPr/>
        <a:lstStyle/>
        <a:p>
          <a:endParaRPr lang="en-US"/>
        </a:p>
      </dgm:t>
    </dgm:pt>
    <dgm:pt modelId="{19B772C8-D168-4AC8-AF79-2771BA27776F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Objectives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of the </a:t>
          </a:r>
          <a:r>
            <a:rPr lang="en-US" b="0" i="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 Project.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87CCE1-2B37-4148-A712-81906FBC3285}" type="parTrans" cxnId="{FDB33555-3A6C-4A1D-8D53-F985C143727F}">
      <dgm:prSet/>
      <dgm:spPr/>
      <dgm:t>
        <a:bodyPr/>
        <a:lstStyle/>
        <a:p>
          <a:endParaRPr lang="en-US"/>
        </a:p>
      </dgm:t>
    </dgm:pt>
    <dgm:pt modelId="{D16CC440-BB06-48A7-8700-D9ED27D599B6}" type="sibTrans" cxnId="{FDB33555-3A6C-4A1D-8D53-F985C143727F}">
      <dgm:prSet/>
      <dgm:spPr/>
      <dgm:t>
        <a:bodyPr/>
        <a:lstStyle/>
        <a:p>
          <a:endParaRPr lang="en-US"/>
        </a:p>
      </dgm:t>
    </dgm:pt>
    <dgm:pt modelId="{FFA559B9-6C28-4978-A9A0-F1903549F52A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Key components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 of the project.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CC1651-AE9A-463F-A59D-20FA1008AA50}" type="parTrans" cxnId="{63B6D6BC-D2D0-4513-96CF-DA8FC80F9F65}">
      <dgm:prSet/>
      <dgm:spPr/>
      <dgm:t>
        <a:bodyPr/>
        <a:lstStyle/>
        <a:p>
          <a:endParaRPr lang="en-US"/>
        </a:p>
      </dgm:t>
    </dgm:pt>
    <dgm:pt modelId="{FF0C34F6-4B11-4867-A01B-45C05839A4B9}" type="sibTrans" cxnId="{63B6D6BC-D2D0-4513-96CF-DA8FC80F9F65}">
      <dgm:prSet/>
      <dgm:spPr/>
      <dgm:t>
        <a:bodyPr/>
        <a:lstStyle/>
        <a:p>
          <a:endParaRPr lang="en-US"/>
        </a:p>
      </dgm:t>
    </dgm:pt>
    <dgm:pt modelId="{CBA6F985-A369-4EC4-8B09-3625C58B076D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Requirements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 for effective orchestration tools.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C4F00E-4EBC-456F-987D-066B959400A7}" type="parTrans" cxnId="{236B2C30-A50C-4148-89F1-D8AE2BEDD261}">
      <dgm:prSet/>
      <dgm:spPr/>
      <dgm:t>
        <a:bodyPr/>
        <a:lstStyle/>
        <a:p>
          <a:endParaRPr lang="en-US"/>
        </a:p>
      </dgm:t>
    </dgm:pt>
    <dgm:pt modelId="{F805706E-CA43-4B3C-A78A-E2D5E4B9CAA4}" type="sibTrans" cxnId="{236B2C30-A50C-4148-89F1-D8AE2BEDD261}">
      <dgm:prSet/>
      <dgm:spPr/>
      <dgm:t>
        <a:bodyPr/>
        <a:lstStyle/>
        <a:p>
          <a:endParaRPr lang="en-US"/>
        </a:p>
      </dgm:t>
    </dgm:pt>
    <dgm:pt modelId="{9A97F40F-4079-48D3-B16F-303C42AA417D}">
      <dgm:prSet/>
      <dgm:spPr/>
      <dgm:t>
        <a:bodyPr/>
        <a:lstStyle/>
        <a:p>
          <a:pPr>
            <a:defRPr b="1"/>
          </a:pP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Context</a:t>
          </a:r>
          <a:r>
            <a:rPr lang="en-US" b="0" i="0" dirty="0"/>
            <a:t>:</a:t>
          </a:r>
          <a:endParaRPr lang="en-US" dirty="0"/>
        </a:p>
      </dgm:t>
    </dgm:pt>
    <dgm:pt modelId="{5674EECC-8FA7-41D8-938C-6BAF0EDB5756}" type="parTrans" cxnId="{216C8A02-17BD-480C-91ED-A53E8FA27F80}">
      <dgm:prSet/>
      <dgm:spPr/>
      <dgm:t>
        <a:bodyPr/>
        <a:lstStyle/>
        <a:p>
          <a:endParaRPr lang="en-US"/>
        </a:p>
      </dgm:t>
    </dgm:pt>
    <dgm:pt modelId="{77185738-D0B5-459F-8A8B-0D5BF8B0B1F6}" type="sibTrans" cxnId="{216C8A02-17BD-480C-91ED-A53E8FA27F80}">
      <dgm:prSet/>
      <dgm:spPr/>
      <dgm:t>
        <a:bodyPr/>
        <a:lstStyle/>
        <a:p>
          <a:endParaRPr lang="en-US"/>
        </a:p>
      </dgm:t>
    </dgm:pt>
    <dgm:pt modelId="{802E003F-CBA1-4A14-A09C-C02BE6DAB2F3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Addresses the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increasing complexity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of Big Data analytics.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172A91-6BE0-4672-ACFC-1B9EBE8E8DCE}" type="parTrans" cxnId="{8E643BB6-A16C-4519-B541-2BA40A9E3F7B}">
      <dgm:prSet/>
      <dgm:spPr/>
      <dgm:t>
        <a:bodyPr/>
        <a:lstStyle/>
        <a:p>
          <a:endParaRPr lang="en-US"/>
        </a:p>
      </dgm:t>
    </dgm:pt>
    <dgm:pt modelId="{99FA6C12-F8D2-4345-AB6A-9FD417ACB9D1}" type="sibTrans" cxnId="{8E643BB6-A16C-4519-B541-2BA40A9E3F7B}">
      <dgm:prSet/>
      <dgm:spPr/>
      <dgm:t>
        <a:bodyPr/>
        <a:lstStyle/>
        <a:p>
          <a:endParaRPr lang="en-US"/>
        </a:p>
      </dgm:t>
    </dgm:pt>
    <dgm:pt modelId="{FB44C37A-5D82-4F53-A324-DEF7B8B658F1}" type="pres">
      <dgm:prSet presAssocID="{9B07E012-0D1B-42C4-8ED6-9BA70ADD75F1}" presName="linear" presStyleCnt="0">
        <dgm:presLayoutVars>
          <dgm:dir/>
          <dgm:animLvl val="lvl"/>
          <dgm:resizeHandles val="exact"/>
        </dgm:presLayoutVars>
      </dgm:prSet>
      <dgm:spPr/>
    </dgm:pt>
    <dgm:pt modelId="{CBA620EC-92D5-403B-A401-AF3F3C2A5873}" type="pres">
      <dgm:prSet presAssocID="{F4382221-B9D2-4E8E-8D1D-858A3E30CF86}" presName="parentLin" presStyleCnt="0"/>
      <dgm:spPr/>
    </dgm:pt>
    <dgm:pt modelId="{BEC968C8-8D8D-42CE-97F1-B0973A69A4F1}" type="pres">
      <dgm:prSet presAssocID="{F4382221-B9D2-4E8E-8D1D-858A3E30CF86}" presName="parentLeftMargin" presStyleLbl="node1" presStyleIdx="0" presStyleCnt="3"/>
      <dgm:spPr/>
    </dgm:pt>
    <dgm:pt modelId="{1448B2C9-7046-473C-A0BF-7386A79E9417}" type="pres">
      <dgm:prSet presAssocID="{F4382221-B9D2-4E8E-8D1D-858A3E30CF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AF993A-1720-4E05-A84F-4E24479EA5F2}" type="pres">
      <dgm:prSet presAssocID="{F4382221-B9D2-4E8E-8D1D-858A3E30CF86}" presName="negativeSpace" presStyleCnt="0"/>
      <dgm:spPr/>
    </dgm:pt>
    <dgm:pt modelId="{902B0B9B-5910-48E6-9A0D-902BE9CC29E0}" type="pres">
      <dgm:prSet presAssocID="{F4382221-B9D2-4E8E-8D1D-858A3E30CF86}" presName="childText" presStyleLbl="conFgAcc1" presStyleIdx="0" presStyleCnt="3">
        <dgm:presLayoutVars>
          <dgm:bulletEnabled val="1"/>
        </dgm:presLayoutVars>
      </dgm:prSet>
      <dgm:spPr/>
    </dgm:pt>
    <dgm:pt modelId="{FE60251A-92E7-4393-81F3-E0680456C5D8}" type="pres">
      <dgm:prSet presAssocID="{4387CF40-52B8-41EE-A34E-47AD3036FBE8}" presName="spaceBetweenRectangles" presStyleCnt="0"/>
      <dgm:spPr/>
    </dgm:pt>
    <dgm:pt modelId="{D7CDFD1D-8CC6-4A47-B7B9-1CCD7B1FAAD8}" type="pres">
      <dgm:prSet presAssocID="{BEDA757C-7445-440F-A98C-F8BF5E51E2FC}" presName="parentLin" presStyleCnt="0"/>
      <dgm:spPr/>
    </dgm:pt>
    <dgm:pt modelId="{A928072A-5EF8-4678-9ED0-4B02D92BA270}" type="pres">
      <dgm:prSet presAssocID="{BEDA757C-7445-440F-A98C-F8BF5E51E2FC}" presName="parentLeftMargin" presStyleLbl="node1" presStyleIdx="0" presStyleCnt="3"/>
      <dgm:spPr/>
    </dgm:pt>
    <dgm:pt modelId="{008C4772-9E1C-4F44-988E-BC719D715DB2}" type="pres">
      <dgm:prSet presAssocID="{BEDA757C-7445-440F-A98C-F8BF5E51E2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9CE2B1-BF2B-48D3-8C06-32C50D1AB254}" type="pres">
      <dgm:prSet presAssocID="{BEDA757C-7445-440F-A98C-F8BF5E51E2FC}" presName="negativeSpace" presStyleCnt="0"/>
      <dgm:spPr/>
    </dgm:pt>
    <dgm:pt modelId="{34822C93-F5A7-4485-A2D3-D6B038C6BC54}" type="pres">
      <dgm:prSet presAssocID="{BEDA757C-7445-440F-A98C-F8BF5E51E2FC}" presName="childText" presStyleLbl="conFgAcc1" presStyleIdx="1" presStyleCnt="3">
        <dgm:presLayoutVars>
          <dgm:bulletEnabled val="1"/>
        </dgm:presLayoutVars>
      </dgm:prSet>
      <dgm:spPr/>
    </dgm:pt>
    <dgm:pt modelId="{D46A457F-FABB-48E7-8679-196F0FC33305}" type="pres">
      <dgm:prSet presAssocID="{5DAFFF39-BBC3-46C3-B106-19C83DD4571A}" presName="spaceBetweenRectangles" presStyleCnt="0"/>
      <dgm:spPr/>
    </dgm:pt>
    <dgm:pt modelId="{9C00A8DA-3C62-4F4D-9FAC-1538556F7EE0}" type="pres">
      <dgm:prSet presAssocID="{9A97F40F-4079-48D3-B16F-303C42AA417D}" presName="parentLin" presStyleCnt="0"/>
      <dgm:spPr/>
    </dgm:pt>
    <dgm:pt modelId="{0C0087E7-7F51-45C4-98AE-7E418F2289AD}" type="pres">
      <dgm:prSet presAssocID="{9A97F40F-4079-48D3-B16F-303C42AA417D}" presName="parentLeftMargin" presStyleLbl="node1" presStyleIdx="1" presStyleCnt="3"/>
      <dgm:spPr/>
    </dgm:pt>
    <dgm:pt modelId="{BE3BFA06-E7BA-4C0D-873D-0C932A43284A}" type="pres">
      <dgm:prSet presAssocID="{9A97F40F-4079-48D3-B16F-303C42AA417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546A68A-E169-4A7F-85A1-0A9D3B8AA850}" type="pres">
      <dgm:prSet presAssocID="{9A97F40F-4079-48D3-B16F-303C42AA417D}" presName="negativeSpace" presStyleCnt="0"/>
      <dgm:spPr/>
    </dgm:pt>
    <dgm:pt modelId="{4F437411-242E-495E-A9FF-974734EEC35F}" type="pres">
      <dgm:prSet presAssocID="{9A97F40F-4079-48D3-B16F-303C42AA417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16C8A02-17BD-480C-91ED-A53E8FA27F80}" srcId="{9B07E012-0D1B-42C4-8ED6-9BA70ADD75F1}" destId="{9A97F40F-4079-48D3-B16F-303C42AA417D}" srcOrd="2" destOrd="0" parTransId="{5674EECC-8FA7-41D8-938C-6BAF0EDB5756}" sibTransId="{77185738-D0B5-459F-8A8B-0D5BF8B0B1F6}"/>
    <dgm:cxn modelId="{69BF4A03-DACF-4F05-9FE4-63BF3F26E922}" type="presOf" srcId="{E6FFDA4F-9905-419D-8ABA-DD9BA82FDC64}" destId="{902B0B9B-5910-48E6-9A0D-902BE9CC29E0}" srcOrd="0" destOrd="0" presId="urn:microsoft.com/office/officeart/2005/8/layout/list1"/>
    <dgm:cxn modelId="{A202780A-4D24-4665-A204-319E737291FC}" srcId="{F4382221-B9D2-4E8E-8D1D-858A3E30CF86}" destId="{E6FFDA4F-9905-419D-8ABA-DD9BA82FDC64}" srcOrd="0" destOrd="0" parTransId="{F99F0022-4E39-4997-8070-96B101C925AE}" sibTransId="{FF390665-1EB0-497B-BDB3-23878B56B68A}"/>
    <dgm:cxn modelId="{1BB67512-167C-4BF6-9949-8743E0AF7DEA}" type="presOf" srcId="{BEDA757C-7445-440F-A98C-F8BF5E51E2FC}" destId="{008C4772-9E1C-4F44-988E-BC719D715DB2}" srcOrd="1" destOrd="0" presId="urn:microsoft.com/office/officeart/2005/8/layout/list1"/>
    <dgm:cxn modelId="{0E5BE218-A0EB-4F4D-AC52-C8CDA685C42D}" type="presOf" srcId="{9B07E012-0D1B-42C4-8ED6-9BA70ADD75F1}" destId="{FB44C37A-5D82-4F53-A324-DEF7B8B658F1}" srcOrd="0" destOrd="0" presId="urn:microsoft.com/office/officeart/2005/8/layout/list1"/>
    <dgm:cxn modelId="{8D83A022-3F1F-4B5C-B7C4-22C1477ADBF4}" type="presOf" srcId="{9A97F40F-4079-48D3-B16F-303C42AA417D}" destId="{0C0087E7-7F51-45C4-98AE-7E418F2289AD}" srcOrd="0" destOrd="0" presId="urn:microsoft.com/office/officeart/2005/8/layout/list1"/>
    <dgm:cxn modelId="{236B2C30-A50C-4148-89F1-D8AE2BEDD261}" srcId="{BEDA757C-7445-440F-A98C-F8BF5E51E2FC}" destId="{CBA6F985-A369-4EC4-8B09-3625C58B076D}" srcOrd="2" destOrd="0" parTransId="{F6C4F00E-4EBC-456F-987D-066B959400A7}" sibTransId="{F805706E-CA43-4B3C-A78A-E2D5E4B9CAA4}"/>
    <dgm:cxn modelId="{56980739-0BCB-4999-B3DD-C2476D479A06}" srcId="{9B07E012-0D1B-42C4-8ED6-9BA70ADD75F1}" destId="{F4382221-B9D2-4E8E-8D1D-858A3E30CF86}" srcOrd="0" destOrd="0" parTransId="{D1FEA043-9280-483F-ABCD-0E40E64EAA0E}" sibTransId="{4387CF40-52B8-41EE-A34E-47AD3036FBE8}"/>
    <dgm:cxn modelId="{A129FB5C-C342-4AAE-B977-3E31334425B2}" srcId="{F4382221-B9D2-4E8E-8D1D-858A3E30CF86}" destId="{C23C3608-F85F-4F6A-9E77-F2AF88610146}" srcOrd="1" destOrd="0" parTransId="{D42EBB1C-47EE-43D2-AD9A-91788C7619F2}" sibTransId="{AF5A43A6-FA80-4730-96A2-5A29C1A5850B}"/>
    <dgm:cxn modelId="{38AFAC66-8638-4960-8F08-397F6374D68F}" type="presOf" srcId="{CBA6F985-A369-4EC4-8B09-3625C58B076D}" destId="{34822C93-F5A7-4485-A2D3-D6B038C6BC54}" srcOrd="0" destOrd="2" presId="urn:microsoft.com/office/officeart/2005/8/layout/list1"/>
    <dgm:cxn modelId="{1290BF4A-1A14-4CCB-AA07-532FD8284A33}" type="presOf" srcId="{19B772C8-D168-4AC8-AF79-2771BA27776F}" destId="{34822C93-F5A7-4485-A2D3-D6B038C6BC54}" srcOrd="0" destOrd="0" presId="urn:microsoft.com/office/officeart/2005/8/layout/list1"/>
    <dgm:cxn modelId="{6A6B9C4D-A120-447A-A3A5-1BB7B815E886}" type="presOf" srcId="{F4382221-B9D2-4E8E-8D1D-858A3E30CF86}" destId="{BEC968C8-8D8D-42CE-97F1-B0973A69A4F1}" srcOrd="0" destOrd="0" presId="urn:microsoft.com/office/officeart/2005/8/layout/list1"/>
    <dgm:cxn modelId="{D5854E50-978D-40D1-8944-7FF6BC117578}" type="presOf" srcId="{9A97F40F-4079-48D3-B16F-303C42AA417D}" destId="{BE3BFA06-E7BA-4C0D-873D-0C932A43284A}" srcOrd="1" destOrd="0" presId="urn:microsoft.com/office/officeart/2005/8/layout/list1"/>
    <dgm:cxn modelId="{FDB33555-3A6C-4A1D-8D53-F985C143727F}" srcId="{BEDA757C-7445-440F-A98C-F8BF5E51E2FC}" destId="{19B772C8-D168-4AC8-AF79-2771BA27776F}" srcOrd="0" destOrd="0" parTransId="{6087CCE1-2B37-4148-A712-81906FBC3285}" sibTransId="{D16CC440-BB06-48A7-8700-D9ED27D599B6}"/>
    <dgm:cxn modelId="{E0935D8A-39A6-4943-9613-5A505C58B3E6}" type="presOf" srcId="{F4382221-B9D2-4E8E-8D1D-858A3E30CF86}" destId="{1448B2C9-7046-473C-A0BF-7386A79E9417}" srcOrd="1" destOrd="0" presId="urn:microsoft.com/office/officeart/2005/8/layout/list1"/>
    <dgm:cxn modelId="{EBDEB98E-9862-427E-B90F-CD74D54466EB}" type="presOf" srcId="{C23C3608-F85F-4F6A-9E77-F2AF88610146}" destId="{902B0B9B-5910-48E6-9A0D-902BE9CC29E0}" srcOrd="0" destOrd="1" presId="urn:microsoft.com/office/officeart/2005/8/layout/list1"/>
    <dgm:cxn modelId="{8E643BB6-A16C-4519-B541-2BA40A9E3F7B}" srcId="{9A97F40F-4079-48D3-B16F-303C42AA417D}" destId="{802E003F-CBA1-4A14-A09C-C02BE6DAB2F3}" srcOrd="0" destOrd="0" parTransId="{FE172A91-6BE0-4672-ACFC-1B9EBE8E8DCE}" sibTransId="{99FA6C12-F8D2-4345-AB6A-9FD417ACB9D1}"/>
    <dgm:cxn modelId="{63B6D6BC-D2D0-4513-96CF-DA8FC80F9F65}" srcId="{BEDA757C-7445-440F-A98C-F8BF5E51E2FC}" destId="{FFA559B9-6C28-4978-A9A0-F1903549F52A}" srcOrd="1" destOrd="0" parTransId="{50CC1651-AE9A-463F-A59D-20FA1008AA50}" sibTransId="{FF0C34F6-4B11-4867-A01B-45C05839A4B9}"/>
    <dgm:cxn modelId="{2ABACAD9-67EF-4DDC-B89B-7D0F583B6CEE}" type="presOf" srcId="{BEDA757C-7445-440F-A98C-F8BF5E51E2FC}" destId="{A928072A-5EF8-4678-9ED0-4B02D92BA270}" srcOrd="0" destOrd="0" presId="urn:microsoft.com/office/officeart/2005/8/layout/list1"/>
    <dgm:cxn modelId="{250BACE5-629A-431D-AF28-7C2615C8411B}" type="presOf" srcId="{FFA559B9-6C28-4978-A9A0-F1903549F52A}" destId="{34822C93-F5A7-4485-A2D3-D6B038C6BC54}" srcOrd="0" destOrd="1" presId="urn:microsoft.com/office/officeart/2005/8/layout/list1"/>
    <dgm:cxn modelId="{F5970FEC-A13A-4CFD-81CD-8E5C09CAC646}" srcId="{9B07E012-0D1B-42C4-8ED6-9BA70ADD75F1}" destId="{BEDA757C-7445-440F-A98C-F8BF5E51E2FC}" srcOrd="1" destOrd="0" parTransId="{F40A7C90-9918-4612-8042-05D96105618A}" sibTransId="{5DAFFF39-BBC3-46C3-B106-19C83DD4571A}"/>
    <dgm:cxn modelId="{5C5050F0-919A-41EA-AC84-A74F2E05C0C7}" type="presOf" srcId="{802E003F-CBA1-4A14-A09C-C02BE6DAB2F3}" destId="{4F437411-242E-495E-A9FF-974734EEC35F}" srcOrd="0" destOrd="0" presId="urn:microsoft.com/office/officeart/2005/8/layout/list1"/>
    <dgm:cxn modelId="{23D13BCA-853C-423D-8D62-FAA2D1ED1B71}" type="presParOf" srcId="{FB44C37A-5D82-4F53-A324-DEF7B8B658F1}" destId="{CBA620EC-92D5-403B-A401-AF3F3C2A5873}" srcOrd="0" destOrd="0" presId="urn:microsoft.com/office/officeart/2005/8/layout/list1"/>
    <dgm:cxn modelId="{909EF262-DBF5-4655-8AC4-02798E19481F}" type="presParOf" srcId="{CBA620EC-92D5-403B-A401-AF3F3C2A5873}" destId="{BEC968C8-8D8D-42CE-97F1-B0973A69A4F1}" srcOrd="0" destOrd="0" presId="urn:microsoft.com/office/officeart/2005/8/layout/list1"/>
    <dgm:cxn modelId="{DB752AA7-0D6B-4031-BA50-5EFCE238B0F0}" type="presParOf" srcId="{CBA620EC-92D5-403B-A401-AF3F3C2A5873}" destId="{1448B2C9-7046-473C-A0BF-7386A79E9417}" srcOrd="1" destOrd="0" presId="urn:microsoft.com/office/officeart/2005/8/layout/list1"/>
    <dgm:cxn modelId="{3AD59E10-F752-429B-9600-238A8834CCA0}" type="presParOf" srcId="{FB44C37A-5D82-4F53-A324-DEF7B8B658F1}" destId="{2CAF993A-1720-4E05-A84F-4E24479EA5F2}" srcOrd="1" destOrd="0" presId="urn:microsoft.com/office/officeart/2005/8/layout/list1"/>
    <dgm:cxn modelId="{79B48968-2575-4142-BA76-BA5560F8E9D6}" type="presParOf" srcId="{FB44C37A-5D82-4F53-A324-DEF7B8B658F1}" destId="{902B0B9B-5910-48E6-9A0D-902BE9CC29E0}" srcOrd="2" destOrd="0" presId="urn:microsoft.com/office/officeart/2005/8/layout/list1"/>
    <dgm:cxn modelId="{DB2AB11A-0A2D-4B50-87F3-44B4F5798D2B}" type="presParOf" srcId="{FB44C37A-5D82-4F53-A324-DEF7B8B658F1}" destId="{FE60251A-92E7-4393-81F3-E0680456C5D8}" srcOrd="3" destOrd="0" presId="urn:microsoft.com/office/officeart/2005/8/layout/list1"/>
    <dgm:cxn modelId="{3F1B876B-531E-472C-8609-9A67A7412717}" type="presParOf" srcId="{FB44C37A-5D82-4F53-A324-DEF7B8B658F1}" destId="{D7CDFD1D-8CC6-4A47-B7B9-1CCD7B1FAAD8}" srcOrd="4" destOrd="0" presId="urn:microsoft.com/office/officeart/2005/8/layout/list1"/>
    <dgm:cxn modelId="{DFC49115-C2AD-422E-B325-3B86E9FB6B4F}" type="presParOf" srcId="{D7CDFD1D-8CC6-4A47-B7B9-1CCD7B1FAAD8}" destId="{A928072A-5EF8-4678-9ED0-4B02D92BA270}" srcOrd="0" destOrd="0" presId="urn:microsoft.com/office/officeart/2005/8/layout/list1"/>
    <dgm:cxn modelId="{7CEE1D5D-77A3-4C04-B43A-A8B7BB4D5EAA}" type="presParOf" srcId="{D7CDFD1D-8CC6-4A47-B7B9-1CCD7B1FAAD8}" destId="{008C4772-9E1C-4F44-988E-BC719D715DB2}" srcOrd="1" destOrd="0" presId="urn:microsoft.com/office/officeart/2005/8/layout/list1"/>
    <dgm:cxn modelId="{B11D3454-7BC7-4879-B6EA-039A8DCC4136}" type="presParOf" srcId="{FB44C37A-5D82-4F53-A324-DEF7B8B658F1}" destId="{5E9CE2B1-BF2B-48D3-8C06-32C50D1AB254}" srcOrd="5" destOrd="0" presId="urn:microsoft.com/office/officeart/2005/8/layout/list1"/>
    <dgm:cxn modelId="{AFA9C7DB-ECD2-4D6B-B9DC-B06F4F8CC68E}" type="presParOf" srcId="{FB44C37A-5D82-4F53-A324-DEF7B8B658F1}" destId="{34822C93-F5A7-4485-A2D3-D6B038C6BC54}" srcOrd="6" destOrd="0" presId="urn:microsoft.com/office/officeart/2005/8/layout/list1"/>
    <dgm:cxn modelId="{281AF8FA-9771-44B6-94AA-9DE80CB8652D}" type="presParOf" srcId="{FB44C37A-5D82-4F53-A324-DEF7B8B658F1}" destId="{D46A457F-FABB-48E7-8679-196F0FC33305}" srcOrd="7" destOrd="0" presId="urn:microsoft.com/office/officeart/2005/8/layout/list1"/>
    <dgm:cxn modelId="{AE38280E-1337-4736-AF77-46B6069AD524}" type="presParOf" srcId="{FB44C37A-5D82-4F53-A324-DEF7B8B658F1}" destId="{9C00A8DA-3C62-4F4D-9FAC-1538556F7EE0}" srcOrd="8" destOrd="0" presId="urn:microsoft.com/office/officeart/2005/8/layout/list1"/>
    <dgm:cxn modelId="{75FE2686-975F-41D1-A950-693BB051FA63}" type="presParOf" srcId="{9C00A8DA-3C62-4F4D-9FAC-1538556F7EE0}" destId="{0C0087E7-7F51-45C4-98AE-7E418F2289AD}" srcOrd="0" destOrd="0" presId="urn:microsoft.com/office/officeart/2005/8/layout/list1"/>
    <dgm:cxn modelId="{60C85688-5136-4723-959B-63E8038E68C1}" type="presParOf" srcId="{9C00A8DA-3C62-4F4D-9FAC-1538556F7EE0}" destId="{BE3BFA06-E7BA-4C0D-873D-0C932A43284A}" srcOrd="1" destOrd="0" presId="urn:microsoft.com/office/officeart/2005/8/layout/list1"/>
    <dgm:cxn modelId="{94CF1EEC-2B98-4F7A-BD4A-711A2AFEFDAD}" type="presParOf" srcId="{FB44C37A-5D82-4F53-A324-DEF7B8B658F1}" destId="{B546A68A-E169-4A7F-85A1-0A9D3B8AA850}" srcOrd="9" destOrd="0" presId="urn:microsoft.com/office/officeart/2005/8/layout/list1"/>
    <dgm:cxn modelId="{08F427DB-9547-4FFC-BA7E-1D8817128545}" type="presParOf" srcId="{FB44C37A-5D82-4F53-A324-DEF7B8B658F1}" destId="{4F437411-242E-495E-A9FF-974734EEC35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488AF9-C021-434E-A8BF-6C58B0BC49B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46FDE9E-2897-411B-A4D6-C5FFBC5ABB7C}">
      <dgm:prSet/>
      <dgm:spPr/>
      <dgm:t>
        <a:bodyPr/>
        <a:lstStyle/>
        <a:p>
          <a:pPr>
            <a:defRPr b="1"/>
          </a:pPr>
          <a:r>
            <a:rPr lang="en-CA" b="1" i="0" baseline="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CA" b="1" i="0" baseline="0" dirty="0">
              <a:latin typeface="Arial" panose="020B0604020202020204" pitchFamily="34" charset="0"/>
              <a:cs typeface="Arial" panose="020B0604020202020204" pitchFamily="34" charset="0"/>
            </a:rPr>
            <a:t> Project Goals</a:t>
          </a:r>
          <a:r>
            <a:rPr lang="en-CA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90A03D-7F67-4013-B4B7-71941E99D9FD}" type="parTrans" cxnId="{893DD3B1-18E1-4AA1-B93D-481D584F1C63}">
      <dgm:prSet/>
      <dgm:spPr/>
      <dgm:t>
        <a:bodyPr/>
        <a:lstStyle/>
        <a:p>
          <a:endParaRPr lang="en-US"/>
        </a:p>
      </dgm:t>
    </dgm:pt>
    <dgm:pt modelId="{F69AAB0F-FF05-4F69-8C4A-F2A30BB6D10F}" type="sibTrans" cxnId="{893DD3B1-18E1-4AA1-B93D-481D584F1C63}">
      <dgm:prSet/>
      <dgm:spPr/>
      <dgm:t>
        <a:bodyPr/>
        <a:lstStyle/>
        <a:p>
          <a:endParaRPr lang="en-US"/>
        </a:p>
      </dgm:t>
    </dgm:pt>
    <dgm:pt modelId="{91F24CC2-11B0-4599-8F6D-92A5698831E6}">
      <dgm:prSet/>
      <dgm:spPr/>
      <dgm:t>
        <a:bodyPr/>
        <a:lstStyle/>
        <a:p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Create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innovative solutions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 for Big Data processing.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4C04C8-E629-4B13-81A1-50E3216A5773}" type="parTrans" cxnId="{E32ABD0E-318D-4426-918A-23C84DCD46E8}">
      <dgm:prSet/>
      <dgm:spPr/>
      <dgm:t>
        <a:bodyPr/>
        <a:lstStyle/>
        <a:p>
          <a:endParaRPr lang="en-US"/>
        </a:p>
      </dgm:t>
    </dgm:pt>
    <dgm:pt modelId="{E9F9BADD-61B4-45F5-8D33-7A4439BABF90}" type="sibTrans" cxnId="{E32ABD0E-318D-4426-918A-23C84DCD46E8}">
      <dgm:prSet/>
      <dgm:spPr/>
      <dgm:t>
        <a:bodyPr/>
        <a:lstStyle/>
        <a:p>
          <a:endParaRPr lang="en-US"/>
        </a:p>
      </dgm:t>
    </dgm:pt>
    <dgm:pt modelId="{DCFA7BAD-CE81-4D3C-9D52-469A8995C66F}">
      <dgm:prSet/>
      <dgm:spPr/>
      <dgm:t>
        <a:bodyPr/>
        <a:lstStyle/>
        <a:p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Support processing across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diverse resources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 (e.g., Cloud, Edge, Fog).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ED2E35-5559-4588-89CD-0264C95998F8}" type="parTrans" cxnId="{BC7D795D-91A1-4DFA-85E0-3E0A1F1CD48B}">
      <dgm:prSet/>
      <dgm:spPr/>
      <dgm:t>
        <a:bodyPr/>
        <a:lstStyle/>
        <a:p>
          <a:endParaRPr lang="en-US"/>
        </a:p>
      </dgm:t>
    </dgm:pt>
    <dgm:pt modelId="{A43E644C-505F-40DE-912B-F7B48E7B6131}" type="sibTrans" cxnId="{BC7D795D-91A1-4DFA-85E0-3E0A1F1CD48B}">
      <dgm:prSet/>
      <dgm:spPr/>
      <dgm:t>
        <a:bodyPr/>
        <a:lstStyle/>
        <a:p>
          <a:endParaRPr lang="en-US"/>
        </a:p>
      </dgm:t>
    </dgm:pt>
    <dgm:pt modelId="{A2AD02CD-E078-4E51-99AE-ACA98E97A1A6}">
      <dgm:prSet/>
      <dgm:spPr/>
      <dgm:t>
        <a:bodyPr/>
        <a:lstStyle/>
        <a:p>
          <a:pPr>
            <a:defRPr b="1"/>
          </a:pPr>
          <a:r>
            <a:rPr lang="en-CA" b="1" i="0" baseline="0" dirty="0">
              <a:latin typeface="Arial" panose="020B0604020202020204" pitchFamily="34" charset="0"/>
              <a:cs typeface="Arial" panose="020B0604020202020204" pitchFamily="34" charset="0"/>
            </a:rPr>
            <a:t>Lifecycle Focus</a:t>
          </a:r>
          <a:r>
            <a:rPr lang="en-CA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01C1DB-BF7B-4EAD-AAEA-5CA64278F61E}" type="parTrans" cxnId="{D31F417D-7055-49A0-989F-E502674A17B2}">
      <dgm:prSet/>
      <dgm:spPr/>
      <dgm:t>
        <a:bodyPr/>
        <a:lstStyle/>
        <a:p>
          <a:endParaRPr lang="en-US"/>
        </a:p>
      </dgm:t>
    </dgm:pt>
    <dgm:pt modelId="{62353A06-A9D6-46AE-B658-F89DFD75889A}" type="sibTrans" cxnId="{D31F417D-7055-49A0-989F-E502674A17B2}">
      <dgm:prSet/>
      <dgm:spPr/>
      <dgm:t>
        <a:bodyPr/>
        <a:lstStyle/>
        <a:p>
          <a:endParaRPr lang="en-US"/>
        </a:p>
      </dgm:t>
    </dgm:pt>
    <dgm:pt modelId="{5204AB64-3611-4DC9-9D46-B2D7512CDADA}">
      <dgm:prSet/>
      <dgm:spPr/>
      <dgm:t>
        <a:bodyPr/>
        <a:lstStyle/>
        <a:p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Facilitates the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entire lifecycle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 of data pipelines: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20ABAE-FA59-423B-97CA-B54A38A0CC46}" type="parTrans" cxnId="{8D417350-28CE-425D-ADB6-B5D9F76B51A2}">
      <dgm:prSet/>
      <dgm:spPr/>
      <dgm:t>
        <a:bodyPr/>
        <a:lstStyle/>
        <a:p>
          <a:endParaRPr lang="en-US"/>
        </a:p>
      </dgm:t>
    </dgm:pt>
    <dgm:pt modelId="{AFA0F453-F3CF-4E6C-A5B2-05DD4D5135B7}" type="sibTrans" cxnId="{8D417350-28CE-425D-ADB6-B5D9F76B51A2}">
      <dgm:prSet/>
      <dgm:spPr/>
      <dgm:t>
        <a:bodyPr/>
        <a:lstStyle/>
        <a:p>
          <a:endParaRPr lang="en-US"/>
        </a:p>
      </dgm:t>
    </dgm:pt>
    <dgm:pt modelId="{470F15C8-0EA5-4C91-AF03-C03A8135A06D}">
      <dgm:prSet/>
      <dgm:spPr/>
      <dgm:t>
        <a:bodyPr/>
        <a:lstStyle/>
        <a:p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From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 to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8C32DD-9905-4AF6-996E-583562656CAD}" type="parTrans" cxnId="{A511C9C9-BFD8-42D0-8E9B-6FC4A1AB9941}">
      <dgm:prSet/>
      <dgm:spPr/>
      <dgm:t>
        <a:bodyPr/>
        <a:lstStyle/>
        <a:p>
          <a:endParaRPr lang="en-US"/>
        </a:p>
      </dgm:t>
    </dgm:pt>
    <dgm:pt modelId="{59E12BD4-F8DA-461D-8A9C-1D39AE310222}" type="sibTrans" cxnId="{A511C9C9-BFD8-42D0-8E9B-6FC4A1AB9941}">
      <dgm:prSet/>
      <dgm:spPr/>
      <dgm:t>
        <a:bodyPr/>
        <a:lstStyle/>
        <a:p>
          <a:endParaRPr lang="en-US"/>
        </a:p>
      </dgm:t>
    </dgm:pt>
    <dgm:pt modelId="{04B2B0FA-F06B-42AA-9EAA-F881E7F10EFE}">
      <dgm:prSet/>
      <dgm:spPr/>
      <dgm:t>
        <a:bodyPr/>
        <a:lstStyle/>
        <a:p>
          <a:pPr>
            <a:defRPr b="1"/>
          </a:pPr>
          <a:r>
            <a:rPr lang="en-CA" b="1" i="0" baseline="0" dirty="0">
              <a:latin typeface="Arial" panose="020B0604020202020204" pitchFamily="34" charset="0"/>
              <a:cs typeface="Arial" panose="020B0604020202020204" pitchFamily="34" charset="0"/>
            </a:rPr>
            <a:t>Key Focus Areas</a:t>
          </a:r>
          <a:r>
            <a:rPr lang="en-CA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10A087-EAD5-43E7-8DA3-A0FCA907B494}" type="parTrans" cxnId="{EC4ABDB4-AE77-47C6-A82A-458C4E8EB752}">
      <dgm:prSet/>
      <dgm:spPr/>
      <dgm:t>
        <a:bodyPr/>
        <a:lstStyle/>
        <a:p>
          <a:endParaRPr lang="en-US"/>
        </a:p>
      </dgm:t>
    </dgm:pt>
    <dgm:pt modelId="{69F8FEB2-0B31-4361-BCE9-F67B0979B279}" type="sibTrans" cxnId="{EC4ABDB4-AE77-47C6-A82A-458C4E8EB752}">
      <dgm:prSet/>
      <dgm:spPr/>
      <dgm:t>
        <a:bodyPr/>
        <a:lstStyle/>
        <a:p>
          <a:endParaRPr lang="en-US"/>
        </a:p>
      </dgm:t>
    </dgm:pt>
    <dgm:pt modelId="{9D681570-9635-46E8-A1E8-484FFE1434A7}">
      <dgm:prSet/>
      <dgm:spPr/>
      <dgm:t>
        <a:bodyPr/>
        <a:lstStyle/>
        <a:p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Enhance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standardization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,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efficiency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, and </a:t>
          </a:r>
          <a:r>
            <a:rPr lang="en-CA" b="1" i="0" dirty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CA" b="0" i="0" dirty="0">
              <a:latin typeface="Arial" panose="020B0604020202020204" pitchFamily="34" charset="0"/>
              <a:cs typeface="Arial" panose="020B0604020202020204" pitchFamily="34" charset="0"/>
            </a:rPr>
            <a:t> in Big Data architecture.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5280C7-C03C-4830-B69A-4E84B79AE372}" type="parTrans" cxnId="{ABE1DFD3-93B3-4EAF-8FCA-C1323E402722}">
      <dgm:prSet/>
      <dgm:spPr/>
      <dgm:t>
        <a:bodyPr/>
        <a:lstStyle/>
        <a:p>
          <a:endParaRPr lang="en-US"/>
        </a:p>
      </dgm:t>
    </dgm:pt>
    <dgm:pt modelId="{79D7E4B9-2C9A-417A-A1FE-2358D19AF7C9}" type="sibTrans" cxnId="{ABE1DFD3-93B3-4EAF-8FCA-C1323E402722}">
      <dgm:prSet/>
      <dgm:spPr/>
      <dgm:t>
        <a:bodyPr/>
        <a:lstStyle/>
        <a:p>
          <a:endParaRPr lang="en-US"/>
        </a:p>
      </dgm:t>
    </dgm:pt>
    <dgm:pt modelId="{C0E333D1-0255-440A-9BEA-5DB330E2F933}">
      <dgm:prSet/>
      <dgm:spPr/>
      <dgm:t>
        <a:bodyPr/>
        <a:lstStyle/>
        <a:p>
          <a:r>
            <a:rPr lang="en-CA" b="0" i="0">
              <a:latin typeface="Arial" panose="020B0604020202020204" pitchFamily="34" charset="0"/>
              <a:cs typeface="Arial" panose="020B0604020202020204" pitchFamily="34" charset="0"/>
            </a:rPr>
            <a:t>Identify </a:t>
          </a:r>
          <a:r>
            <a:rPr lang="en-CA" b="1" i="0">
              <a:latin typeface="Arial" panose="020B0604020202020204" pitchFamily="34" charset="0"/>
              <a:cs typeface="Arial" panose="020B0604020202020204" pitchFamily="34" charset="0"/>
            </a:rPr>
            <a:t>innovative approaches</a:t>
          </a:r>
          <a:r>
            <a:rPr lang="en-CA" b="0" i="0">
              <a:latin typeface="Arial" panose="020B0604020202020204" pitchFamily="34" charset="0"/>
              <a:cs typeface="Arial" panose="020B0604020202020204" pitchFamily="34" charset="0"/>
            </a:rPr>
            <a:t> to overcome existing orchestration challenges.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9F0A93-4130-4EEE-B225-D583CF4B62B6}" type="parTrans" cxnId="{B3A0D538-5091-468D-AA9E-F12D46D733EA}">
      <dgm:prSet/>
      <dgm:spPr/>
      <dgm:t>
        <a:bodyPr/>
        <a:lstStyle/>
        <a:p>
          <a:endParaRPr lang="en-US"/>
        </a:p>
      </dgm:t>
    </dgm:pt>
    <dgm:pt modelId="{FCCC435D-ACA3-4B73-B815-7DD613BBDC9F}" type="sibTrans" cxnId="{B3A0D538-5091-468D-AA9E-F12D46D733EA}">
      <dgm:prSet/>
      <dgm:spPr/>
      <dgm:t>
        <a:bodyPr/>
        <a:lstStyle/>
        <a:p>
          <a:endParaRPr lang="en-US"/>
        </a:p>
      </dgm:t>
    </dgm:pt>
    <dgm:pt modelId="{A904D6D4-DFB1-4AD5-84AA-45076AAD094C}" type="pres">
      <dgm:prSet presAssocID="{B7488AF9-C021-434E-A8BF-6C58B0BC49B9}" presName="linear" presStyleCnt="0">
        <dgm:presLayoutVars>
          <dgm:dir/>
          <dgm:animLvl val="lvl"/>
          <dgm:resizeHandles val="exact"/>
        </dgm:presLayoutVars>
      </dgm:prSet>
      <dgm:spPr/>
    </dgm:pt>
    <dgm:pt modelId="{79C0261E-2D66-4A15-B14F-D2A8C1EFC61E}" type="pres">
      <dgm:prSet presAssocID="{C46FDE9E-2897-411B-A4D6-C5FFBC5ABB7C}" presName="parentLin" presStyleCnt="0"/>
      <dgm:spPr/>
    </dgm:pt>
    <dgm:pt modelId="{0CFF30F9-4DE1-48A7-95E7-FD0639A7B59A}" type="pres">
      <dgm:prSet presAssocID="{C46FDE9E-2897-411B-A4D6-C5FFBC5ABB7C}" presName="parentLeftMargin" presStyleLbl="node1" presStyleIdx="0" presStyleCnt="3"/>
      <dgm:spPr/>
    </dgm:pt>
    <dgm:pt modelId="{66F44EF0-D590-40A6-ABEC-718368057B96}" type="pres">
      <dgm:prSet presAssocID="{C46FDE9E-2897-411B-A4D6-C5FFBC5ABB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B42D93-29E0-4E8B-A1E9-6A0DD22A09EF}" type="pres">
      <dgm:prSet presAssocID="{C46FDE9E-2897-411B-A4D6-C5FFBC5ABB7C}" presName="negativeSpace" presStyleCnt="0"/>
      <dgm:spPr/>
    </dgm:pt>
    <dgm:pt modelId="{917730AC-2F59-4F34-9914-D483F1182864}" type="pres">
      <dgm:prSet presAssocID="{C46FDE9E-2897-411B-A4D6-C5FFBC5ABB7C}" presName="childText" presStyleLbl="conFgAcc1" presStyleIdx="0" presStyleCnt="3">
        <dgm:presLayoutVars>
          <dgm:bulletEnabled val="1"/>
        </dgm:presLayoutVars>
      </dgm:prSet>
      <dgm:spPr/>
    </dgm:pt>
    <dgm:pt modelId="{32A43F0C-E26A-4216-8B93-C4DD270AF7F7}" type="pres">
      <dgm:prSet presAssocID="{F69AAB0F-FF05-4F69-8C4A-F2A30BB6D10F}" presName="spaceBetweenRectangles" presStyleCnt="0"/>
      <dgm:spPr/>
    </dgm:pt>
    <dgm:pt modelId="{4DD35E29-2498-48B6-9D82-0D7B34BF8F02}" type="pres">
      <dgm:prSet presAssocID="{A2AD02CD-E078-4E51-99AE-ACA98E97A1A6}" presName="parentLin" presStyleCnt="0"/>
      <dgm:spPr/>
    </dgm:pt>
    <dgm:pt modelId="{5ABFFBBD-0881-46DA-B4AF-0CD5C7662CDC}" type="pres">
      <dgm:prSet presAssocID="{A2AD02CD-E078-4E51-99AE-ACA98E97A1A6}" presName="parentLeftMargin" presStyleLbl="node1" presStyleIdx="0" presStyleCnt="3"/>
      <dgm:spPr/>
    </dgm:pt>
    <dgm:pt modelId="{A44D4ECD-BD27-43E2-8E50-5A13F8A7C71D}" type="pres">
      <dgm:prSet presAssocID="{A2AD02CD-E078-4E51-99AE-ACA98E97A1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B9B3F7-936D-42DD-8591-7D4D6768FAB4}" type="pres">
      <dgm:prSet presAssocID="{A2AD02CD-E078-4E51-99AE-ACA98E97A1A6}" presName="negativeSpace" presStyleCnt="0"/>
      <dgm:spPr/>
    </dgm:pt>
    <dgm:pt modelId="{D223864C-66CC-4A25-9D45-B6534C913FFF}" type="pres">
      <dgm:prSet presAssocID="{A2AD02CD-E078-4E51-99AE-ACA98E97A1A6}" presName="childText" presStyleLbl="conFgAcc1" presStyleIdx="1" presStyleCnt="3">
        <dgm:presLayoutVars>
          <dgm:bulletEnabled val="1"/>
        </dgm:presLayoutVars>
      </dgm:prSet>
      <dgm:spPr/>
    </dgm:pt>
    <dgm:pt modelId="{B8BC3DD0-769E-4F4E-BE82-8DC3AD54A9BA}" type="pres">
      <dgm:prSet presAssocID="{62353A06-A9D6-46AE-B658-F89DFD75889A}" presName="spaceBetweenRectangles" presStyleCnt="0"/>
      <dgm:spPr/>
    </dgm:pt>
    <dgm:pt modelId="{F56492C5-D303-4D07-949B-29C2EF536768}" type="pres">
      <dgm:prSet presAssocID="{04B2B0FA-F06B-42AA-9EAA-F881E7F10EFE}" presName="parentLin" presStyleCnt="0"/>
      <dgm:spPr/>
    </dgm:pt>
    <dgm:pt modelId="{EE9EB717-9AA3-4458-AE38-BAADD64CA985}" type="pres">
      <dgm:prSet presAssocID="{04B2B0FA-F06B-42AA-9EAA-F881E7F10EFE}" presName="parentLeftMargin" presStyleLbl="node1" presStyleIdx="1" presStyleCnt="3"/>
      <dgm:spPr/>
    </dgm:pt>
    <dgm:pt modelId="{06019424-DA11-4194-BEB2-0C00A1A415E5}" type="pres">
      <dgm:prSet presAssocID="{04B2B0FA-F06B-42AA-9EAA-F881E7F10E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2C167E-C297-491C-9050-2C1930318D0C}" type="pres">
      <dgm:prSet presAssocID="{04B2B0FA-F06B-42AA-9EAA-F881E7F10EFE}" presName="negativeSpace" presStyleCnt="0"/>
      <dgm:spPr/>
    </dgm:pt>
    <dgm:pt modelId="{73AB35AC-7B2C-4B37-B512-BCA93C6A0888}" type="pres">
      <dgm:prSet presAssocID="{04B2B0FA-F06B-42AA-9EAA-F881E7F10EF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AF2004-F09D-4434-9FE6-91E3FA097C1D}" type="presOf" srcId="{9D681570-9635-46E8-A1E8-484FFE1434A7}" destId="{73AB35AC-7B2C-4B37-B512-BCA93C6A0888}" srcOrd="0" destOrd="0" presId="urn:microsoft.com/office/officeart/2005/8/layout/list1"/>
    <dgm:cxn modelId="{C319470E-8D8F-497B-81F5-6E6B0FB5F3C3}" type="presOf" srcId="{A2AD02CD-E078-4E51-99AE-ACA98E97A1A6}" destId="{5ABFFBBD-0881-46DA-B4AF-0CD5C7662CDC}" srcOrd="0" destOrd="0" presId="urn:microsoft.com/office/officeart/2005/8/layout/list1"/>
    <dgm:cxn modelId="{E32ABD0E-318D-4426-918A-23C84DCD46E8}" srcId="{C46FDE9E-2897-411B-A4D6-C5FFBC5ABB7C}" destId="{91F24CC2-11B0-4599-8F6D-92A5698831E6}" srcOrd="0" destOrd="0" parTransId="{D44C04C8-E629-4B13-81A1-50E3216A5773}" sibTransId="{E9F9BADD-61B4-45F5-8D33-7A4439BABF90}"/>
    <dgm:cxn modelId="{B3A0D538-5091-468D-AA9E-F12D46D733EA}" srcId="{04B2B0FA-F06B-42AA-9EAA-F881E7F10EFE}" destId="{C0E333D1-0255-440A-9BEA-5DB330E2F933}" srcOrd="1" destOrd="0" parTransId="{9A9F0A93-4130-4EEE-B225-D583CF4B62B6}" sibTransId="{FCCC435D-ACA3-4B73-B815-7DD613BBDC9F}"/>
    <dgm:cxn modelId="{BC7D795D-91A1-4DFA-85E0-3E0A1F1CD48B}" srcId="{C46FDE9E-2897-411B-A4D6-C5FFBC5ABB7C}" destId="{DCFA7BAD-CE81-4D3C-9D52-469A8995C66F}" srcOrd="1" destOrd="0" parTransId="{B0ED2E35-5559-4588-89CD-0264C95998F8}" sibTransId="{A43E644C-505F-40DE-912B-F7B48E7B6131}"/>
    <dgm:cxn modelId="{8D417350-28CE-425D-ADB6-B5D9F76B51A2}" srcId="{A2AD02CD-E078-4E51-99AE-ACA98E97A1A6}" destId="{5204AB64-3611-4DC9-9D46-B2D7512CDADA}" srcOrd="0" destOrd="0" parTransId="{0420ABAE-FA59-423B-97CA-B54A38A0CC46}" sibTransId="{AFA0F453-F3CF-4E6C-A5B2-05DD4D5135B7}"/>
    <dgm:cxn modelId="{3C5ABD71-ACE5-4DAC-AB10-622F02097D0E}" type="presOf" srcId="{470F15C8-0EA5-4C91-AF03-C03A8135A06D}" destId="{D223864C-66CC-4A25-9D45-B6534C913FFF}" srcOrd="0" destOrd="1" presId="urn:microsoft.com/office/officeart/2005/8/layout/list1"/>
    <dgm:cxn modelId="{D31F417D-7055-49A0-989F-E502674A17B2}" srcId="{B7488AF9-C021-434E-A8BF-6C58B0BC49B9}" destId="{A2AD02CD-E078-4E51-99AE-ACA98E97A1A6}" srcOrd="1" destOrd="0" parTransId="{1601C1DB-BF7B-4EAD-AAEA-5CA64278F61E}" sibTransId="{62353A06-A9D6-46AE-B658-F89DFD75889A}"/>
    <dgm:cxn modelId="{56C0328F-2F16-4CAE-A6AE-767D3508D8EF}" type="presOf" srcId="{DCFA7BAD-CE81-4D3C-9D52-469A8995C66F}" destId="{917730AC-2F59-4F34-9914-D483F1182864}" srcOrd="0" destOrd="1" presId="urn:microsoft.com/office/officeart/2005/8/layout/list1"/>
    <dgm:cxn modelId="{1EC20F9E-18C1-4E8B-9158-6CB3FF2382DB}" type="presOf" srcId="{C0E333D1-0255-440A-9BEA-5DB330E2F933}" destId="{73AB35AC-7B2C-4B37-B512-BCA93C6A0888}" srcOrd="0" destOrd="1" presId="urn:microsoft.com/office/officeart/2005/8/layout/list1"/>
    <dgm:cxn modelId="{6013CF9F-9314-4195-9BFB-A1145127F76F}" type="presOf" srcId="{B7488AF9-C021-434E-A8BF-6C58B0BC49B9}" destId="{A904D6D4-DFB1-4AD5-84AA-45076AAD094C}" srcOrd="0" destOrd="0" presId="urn:microsoft.com/office/officeart/2005/8/layout/list1"/>
    <dgm:cxn modelId="{46C114B1-F05F-41B2-85AF-50FAD6AAD213}" type="presOf" srcId="{5204AB64-3611-4DC9-9D46-B2D7512CDADA}" destId="{D223864C-66CC-4A25-9D45-B6534C913FFF}" srcOrd="0" destOrd="0" presId="urn:microsoft.com/office/officeart/2005/8/layout/list1"/>
    <dgm:cxn modelId="{893DD3B1-18E1-4AA1-B93D-481D584F1C63}" srcId="{B7488AF9-C021-434E-A8BF-6C58B0BC49B9}" destId="{C46FDE9E-2897-411B-A4D6-C5FFBC5ABB7C}" srcOrd="0" destOrd="0" parTransId="{EF90A03D-7F67-4013-B4B7-71941E99D9FD}" sibTransId="{F69AAB0F-FF05-4F69-8C4A-F2A30BB6D10F}"/>
    <dgm:cxn modelId="{EC4ABDB4-AE77-47C6-A82A-458C4E8EB752}" srcId="{B7488AF9-C021-434E-A8BF-6C58B0BC49B9}" destId="{04B2B0FA-F06B-42AA-9EAA-F881E7F10EFE}" srcOrd="2" destOrd="0" parTransId="{5D10A087-EAD5-43E7-8DA3-A0FCA907B494}" sibTransId="{69F8FEB2-0B31-4361-BCE9-F67B0979B279}"/>
    <dgm:cxn modelId="{5527DBB6-A9AA-47CA-9E45-68EC681E00E7}" type="presOf" srcId="{04B2B0FA-F06B-42AA-9EAA-F881E7F10EFE}" destId="{EE9EB717-9AA3-4458-AE38-BAADD64CA985}" srcOrd="0" destOrd="0" presId="urn:microsoft.com/office/officeart/2005/8/layout/list1"/>
    <dgm:cxn modelId="{52D174BB-869E-4067-A068-581D43A112E4}" type="presOf" srcId="{A2AD02CD-E078-4E51-99AE-ACA98E97A1A6}" destId="{A44D4ECD-BD27-43E2-8E50-5A13F8A7C71D}" srcOrd="1" destOrd="0" presId="urn:microsoft.com/office/officeart/2005/8/layout/list1"/>
    <dgm:cxn modelId="{0DA026BE-C94A-4F33-B1A7-DB1BCC8FABFE}" type="presOf" srcId="{91F24CC2-11B0-4599-8F6D-92A5698831E6}" destId="{917730AC-2F59-4F34-9914-D483F1182864}" srcOrd="0" destOrd="0" presId="urn:microsoft.com/office/officeart/2005/8/layout/list1"/>
    <dgm:cxn modelId="{7C8012C7-E700-4539-B5C0-9B20861DF9F3}" type="presOf" srcId="{04B2B0FA-F06B-42AA-9EAA-F881E7F10EFE}" destId="{06019424-DA11-4194-BEB2-0C00A1A415E5}" srcOrd="1" destOrd="0" presId="urn:microsoft.com/office/officeart/2005/8/layout/list1"/>
    <dgm:cxn modelId="{A511C9C9-BFD8-42D0-8E9B-6FC4A1AB9941}" srcId="{5204AB64-3611-4DC9-9D46-B2D7512CDADA}" destId="{470F15C8-0EA5-4C91-AF03-C03A8135A06D}" srcOrd="0" destOrd="0" parTransId="{768C32DD-9905-4AF6-996E-583562656CAD}" sibTransId="{59E12BD4-F8DA-461D-8A9C-1D39AE310222}"/>
    <dgm:cxn modelId="{ABE1DFD3-93B3-4EAF-8FCA-C1323E402722}" srcId="{04B2B0FA-F06B-42AA-9EAA-F881E7F10EFE}" destId="{9D681570-9635-46E8-A1E8-484FFE1434A7}" srcOrd="0" destOrd="0" parTransId="{1B5280C7-C03C-4830-B69A-4E84B79AE372}" sibTransId="{79D7E4B9-2C9A-417A-A1FE-2358D19AF7C9}"/>
    <dgm:cxn modelId="{1718B7EB-EA36-4010-B606-9B82536A60E7}" type="presOf" srcId="{C46FDE9E-2897-411B-A4D6-C5FFBC5ABB7C}" destId="{66F44EF0-D590-40A6-ABEC-718368057B96}" srcOrd="1" destOrd="0" presId="urn:microsoft.com/office/officeart/2005/8/layout/list1"/>
    <dgm:cxn modelId="{4EA96EEF-7369-4D6E-96C3-772494684E4B}" type="presOf" srcId="{C46FDE9E-2897-411B-A4D6-C5FFBC5ABB7C}" destId="{0CFF30F9-4DE1-48A7-95E7-FD0639A7B59A}" srcOrd="0" destOrd="0" presId="urn:microsoft.com/office/officeart/2005/8/layout/list1"/>
    <dgm:cxn modelId="{A41559BC-92B6-498B-A0DE-F7CE981AA4E8}" type="presParOf" srcId="{A904D6D4-DFB1-4AD5-84AA-45076AAD094C}" destId="{79C0261E-2D66-4A15-B14F-D2A8C1EFC61E}" srcOrd="0" destOrd="0" presId="urn:microsoft.com/office/officeart/2005/8/layout/list1"/>
    <dgm:cxn modelId="{5DE7CB59-8F9A-41B0-80C4-267E388D2FE5}" type="presParOf" srcId="{79C0261E-2D66-4A15-B14F-D2A8C1EFC61E}" destId="{0CFF30F9-4DE1-48A7-95E7-FD0639A7B59A}" srcOrd="0" destOrd="0" presId="urn:microsoft.com/office/officeart/2005/8/layout/list1"/>
    <dgm:cxn modelId="{7ACC4346-96CF-470A-B121-1D0FAE69BE3C}" type="presParOf" srcId="{79C0261E-2D66-4A15-B14F-D2A8C1EFC61E}" destId="{66F44EF0-D590-40A6-ABEC-718368057B96}" srcOrd="1" destOrd="0" presId="urn:microsoft.com/office/officeart/2005/8/layout/list1"/>
    <dgm:cxn modelId="{83603AB9-6192-41B6-82A5-49130C4B356D}" type="presParOf" srcId="{A904D6D4-DFB1-4AD5-84AA-45076AAD094C}" destId="{AAB42D93-29E0-4E8B-A1E9-6A0DD22A09EF}" srcOrd="1" destOrd="0" presId="urn:microsoft.com/office/officeart/2005/8/layout/list1"/>
    <dgm:cxn modelId="{A74A89D2-0DFC-4D2D-801C-ECE59D2CAFD5}" type="presParOf" srcId="{A904D6D4-DFB1-4AD5-84AA-45076AAD094C}" destId="{917730AC-2F59-4F34-9914-D483F1182864}" srcOrd="2" destOrd="0" presId="urn:microsoft.com/office/officeart/2005/8/layout/list1"/>
    <dgm:cxn modelId="{7A71C5A2-70D5-4656-8840-3F9334C9CA9A}" type="presParOf" srcId="{A904D6D4-DFB1-4AD5-84AA-45076AAD094C}" destId="{32A43F0C-E26A-4216-8B93-C4DD270AF7F7}" srcOrd="3" destOrd="0" presId="urn:microsoft.com/office/officeart/2005/8/layout/list1"/>
    <dgm:cxn modelId="{B7FC019A-048A-4BD3-B8D9-E5BEE00059B7}" type="presParOf" srcId="{A904D6D4-DFB1-4AD5-84AA-45076AAD094C}" destId="{4DD35E29-2498-48B6-9D82-0D7B34BF8F02}" srcOrd="4" destOrd="0" presId="urn:microsoft.com/office/officeart/2005/8/layout/list1"/>
    <dgm:cxn modelId="{02CE81D7-ADF4-455B-925D-1D9DFDA4E43C}" type="presParOf" srcId="{4DD35E29-2498-48B6-9D82-0D7B34BF8F02}" destId="{5ABFFBBD-0881-46DA-B4AF-0CD5C7662CDC}" srcOrd="0" destOrd="0" presId="urn:microsoft.com/office/officeart/2005/8/layout/list1"/>
    <dgm:cxn modelId="{DB7256D0-AE7C-4F9D-AD08-2E8D3D6AB5B4}" type="presParOf" srcId="{4DD35E29-2498-48B6-9D82-0D7B34BF8F02}" destId="{A44D4ECD-BD27-43E2-8E50-5A13F8A7C71D}" srcOrd="1" destOrd="0" presId="urn:microsoft.com/office/officeart/2005/8/layout/list1"/>
    <dgm:cxn modelId="{9839BE40-2E63-4F1F-B10A-6C71758F5DEE}" type="presParOf" srcId="{A904D6D4-DFB1-4AD5-84AA-45076AAD094C}" destId="{8CB9B3F7-936D-42DD-8591-7D4D6768FAB4}" srcOrd="5" destOrd="0" presId="urn:microsoft.com/office/officeart/2005/8/layout/list1"/>
    <dgm:cxn modelId="{F8CA2B37-7376-4639-A4A3-E573A1E3BBB3}" type="presParOf" srcId="{A904D6D4-DFB1-4AD5-84AA-45076AAD094C}" destId="{D223864C-66CC-4A25-9D45-B6534C913FFF}" srcOrd="6" destOrd="0" presId="urn:microsoft.com/office/officeart/2005/8/layout/list1"/>
    <dgm:cxn modelId="{8532CFA7-7411-4B00-A646-8B563BE93BA3}" type="presParOf" srcId="{A904D6D4-DFB1-4AD5-84AA-45076AAD094C}" destId="{B8BC3DD0-769E-4F4E-BE82-8DC3AD54A9BA}" srcOrd="7" destOrd="0" presId="urn:microsoft.com/office/officeart/2005/8/layout/list1"/>
    <dgm:cxn modelId="{F0EDE1B7-2AD3-4D81-B2F0-7B3D01E88265}" type="presParOf" srcId="{A904D6D4-DFB1-4AD5-84AA-45076AAD094C}" destId="{F56492C5-D303-4D07-949B-29C2EF536768}" srcOrd="8" destOrd="0" presId="urn:microsoft.com/office/officeart/2005/8/layout/list1"/>
    <dgm:cxn modelId="{155E7B2C-982E-472D-8402-16DCC47130E7}" type="presParOf" srcId="{F56492C5-D303-4D07-949B-29C2EF536768}" destId="{EE9EB717-9AA3-4458-AE38-BAADD64CA985}" srcOrd="0" destOrd="0" presId="urn:microsoft.com/office/officeart/2005/8/layout/list1"/>
    <dgm:cxn modelId="{9051B14A-883E-43BA-9EDA-78110F5EF4EE}" type="presParOf" srcId="{F56492C5-D303-4D07-949B-29C2EF536768}" destId="{06019424-DA11-4194-BEB2-0C00A1A415E5}" srcOrd="1" destOrd="0" presId="urn:microsoft.com/office/officeart/2005/8/layout/list1"/>
    <dgm:cxn modelId="{F68EB253-23FC-4C87-ADF0-1F6A85183C33}" type="presParOf" srcId="{A904D6D4-DFB1-4AD5-84AA-45076AAD094C}" destId="{EC2C167E-C297-491C-9050-2C1930318D0C}" srcOrd="9" destOrd="0" presId="urn:microsoft.com/office/officeart/2005/8/layout/list1"/>
    <dgm:cxn modelId="{802F6C5B-7C65-48F6-A5EE-6539AAEA8393}" type="presParOf" srcId="{A904D6D4-DFB1-4AD5-84AA-45076AAD094C}" destId="{73AB35AC-7B2C-4B37-B512-BCA93C6A088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33E3FD-ED7D-4B68-BA96-AC237E73AAA0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C2944A-F5AC-4157-A5A2-3A7270DB4271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Business Cases for Evaluation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99D353-C288-40EA-B2E3-E86FE1462CD4}" type="parTrans" cxnId="{2659B799-7D3B-4C94-A211-63C283DE31C6}">
      <dgm:prSet/>
      <dgm:spPr/>
      <dgm:t>
        <a:bodyPr/>
        <a:lstStyle/>
        <a:p>
          <a:endParaRPr lang="en-US"/>
        </a:p>
      </dgm:t>
    </dgm:pt>
    <dgm:pt modelId="{37579AA4-DAFA-46D7-9AEF-95ECECEF72C2}" type="sibTrans" cxnId="{2659B799-7D3B-4C94-A211-63C283DE31C6}">
      <dgm:prSet/>
      <dgm:spPr/>
      <dgm:t>
        <a:bodyPr/>
        <a:lstStyle/>
        <a:p>
          <a:endParaRPr lang="en-US"/>
        </a:p>
      </dgm:t>
    </dgm:pt>
    <dgm:pt modelId="{B78C8137-F4CC-4F4B-9610-7AD8C189C9D8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Smart Mobile Marketing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11A429-0F38-4E6A-8DC2-2788593C0524}" type="parTrans" cxnId="{0CEA5C91-3EBA-4435-8708-BA4E0940AF36}">
      <dgm:prSet/>
      <dgm:spPr/>
      <dgm:t>
        <a:bodyPr/>
        <a:lstStyle/>
        <a:p>
          <a:endParaRPr lang="en-US"/>
        </a:p>
      </dgm:t>
    </dgm:pt>
    <dgm:pt modelId="{3A807BCC-46B8-46C3-87AF-8808D272D31C}" type="sibTrans" cxnId="{0CEA5C91-3EBA-4435-8708-BA4E0940AF36}">
      <dgm:prSet/>
      <dgm:spPr/>
      <dgm:t>
        <a:bodyPr/>
        <a:lstStyle/>
        <a:p>
          <a:endParaRPr lang="en-US"/>
        </a:p>
      </dgm:t>
    </dgm:pt>
    <dgm:pt modelId="{89FEE6AA-6B9D-48F7-B2D7-4DC6EE8C93C0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Optimizes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customer engagement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through targeted campaigns.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FE97E5-9214-4F97-A373-E95D26050EB8}" type="parTrans" cxnId="{03BB4F9A-9FD6-43FB-8300-422F0AB6B733}">
      <dgm:prSet/>
      <dgm:spPr/>
      <dgm:t>
        <a:bodyPr/>
        <a:lstStyle/>
        <a:p>
          <a:endParaRPr lang="en-US"/>
        </a:p>
      </dgm:t>
    </dgm:pt>
    <dgm:pt modelId="{3A9DD44D-EDD8-4992-8FE1-303AD0B9AF9E}" type="sibTrans" cxnId="{03BB4F9A-9FD6-43FB-8300-422F0AB6B733}">
      <dgm:prSet/>
      <dgm:spPr/>
      <dgm:t>
        <a:bodyPr/>
        <a:lstStyle/>
        <a:p>
          <a:endParaRPr lang="en-US"/>
        </a:p>
      </dgm:t>
    </dgm:pt>
    <dgm:pt modelId="{91C95815-0539-4CC4-B443-32ADBF877B44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Live Sports Content Annotation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D54D16-B4A2-4495-8BFB-45FD6C7FF08A}" type="parTrans" cxnId="{DF005B5D-2D37-40E8-8946-3AF80F4C3D60}">
      <dgm:prSet/>
      <dgm:spPr/>
      <dgm:t>
        <a:bodyPr/>
        <a:lstStyle/>
        <a:p>
          <a:endParaRPr lang="en-US"/>
        </a:p>
      </dgm:t>
    </dgm:pt>
    <dgm:pt modelId="{72B3D1D9-32DA-47EE-984A-2D73607C5995}" type="sibTrans" cxnId="{DF005B5D-2D37-40E8-8946-3AF80F4C3D60}">
      <dgm:prSet/>
      <dgm:spPr/>
      <dgm:t>
        <a:bodyPr/>
        <a:lstStyle/>
        <a:p>
          <a:endParaRPr lang="en-US"/>
        </a:p>
      </dgm:t>
    </dgm:pt>
    <dgm:pt modelId="{0EBC82A1-073B-46DB-9DA0-6518A10A55C3}">
      <dgm:prSet/>
      <dgm:spPr/>
      <dgm:t>
        <a:bodyPr/>
        <a:lstStyle/>
        <a:p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Enhances </a:t>
          </a:r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viewer experiences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 with real-time insights.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A76BF9-B9D8-4A36-BBFE-663B5E6CDE05}" type="parTrans" cxnId="{6AC0452D-E4E5-4276-94E3-61F0C1E838A3}">
      <dgm:prSet/>
      <dgm:spPr/>
      <dgm:t>
        <a:bodyPr/>
        <a:lstStyle/>
        <a:p>
          <a:endParaRPr lang="en-US"/>
        </a:p>
      </dgm:t>
    </dgm:pt>
    <dgm:pt modelId="{AA714D8D-2C47-496F-B331-75D06452378E}" type="sibTrans" cxnId="{6AC0452D-E4E5-4276-94E3-61F0C1E838A3}">
      <dgm:prSet/>
      <dgm:spPr/>
      <dgm:t>
        <a:bodyPr/>
        <a:lstStyle/>
        <a:p>
          <a:endParaRPr lang="en-US"/>
        </a:p>
      </dgm:t>
    </dgm:pt>
    <dgm:pt modelId="{EE6914F2-0F9F-4F26-8004-124A03535820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Digital Health Systems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388FB5-2D3B-45A7-AC16-84BE874D5466}" type="parTrans" cxnId="{6E6B31E3-E4C9-41EE-B8FB-79C67AECB8FA}">
      <dgm:prSet/>
      <dgm:spPr/>
      <dgm:t>
        <a:bodyPr/>
        <a:lstStyle/>
        <a:p>
          <a:endParaRPr lang="en-US"/>
        </a:p>
      </dgm:t>
    </dgm:pt>
    <dgm:pt modelId="{4C5E9F8D-2D2D-4D62-9FA2-72F595C5519A}" type="sibTrans" cxnId="{6E6B31E3-E4C9-41EE-B8FB-79C67AECB8FA}">
      <dgm:prSet/>
      <dgm:spPr/>
      <dgm:t>
        <a:bodyPr/>
        <a:lstStyle/>
        <a:p>
          <a:endParaRPr lang="en-US"/>
        </a:p>
      </dgm:t>
    </dgm:pt>
    <dgm:pt modelId="{5D659257-E193-47E1-92B1-9DEF64146948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Streamlines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data management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to improve patient outcomes.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A6AB5E-3942-47FB-9EA7-682D6C541875}" type="parTrans" cxnId="{45963B20-99B7-488E-B581-6C8BA77237BB}">
      <dgm:prSet/>
      <dgm:spPr/>
      <dgm:t>
        <a:bodyPr/>
        <a:lstStyle/>
        <a:p>
          <a:endParaRPr lang="en-US"/>
        </a:p>
      </dgm:t>
    </dgm:pt>
    <dgm:pt modelId="{D255DEF2-092C-43B3-9334-CEF49B928EE7}" type="sibTrans" cxnId="{45963B20-99B7-488E-B581-6C8BA77237BB}">
      <dgm:prSet/>
      <dgm:spPr/>
      <dgm:t>
        <a:bodyPr/>
        <a:lstStyle/>
        <a:p>
          <a:endParaRPr lang="en-US"/>
        </a:p>
      </dgm:t>
    </dgm:pt>
    <dgm:pt modelId="{22F60BFB-C08E-4D55-8DCC-2CB625543B84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Purpose of Business Cases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AEBF16-26BD-497E-B80B-F8415D8B63A3}" type="parTrans" cxnId="{32BA78CD-897D-4523-8606-F878C10A1DB4}">
      <dgm:prSet/>
      <dgm:spPr/>
      <dgm:t>
        <a:bodyPr/>
        <a:lstStyle/>
        <a:p>
          <a:endParaRPr lang="en-US"/>
        </a:p>
      </dgm:t>
    </dgm:pt>
    <dgm:pt modelId="{F71B27E1-1509-4BB7-AB22-DA853CD8DFB7}" type="sibTrans" cxnId="{32BA78CD-897D-4523-8606-F878C10A1DB4}">
      <dgm:prSet/>
      <dgm:spPr/>
      <dgm:t>
        <a:bodyPr/>
        <a:lstStyle/>
        <a:p>
          <a:endParaRPr lang="en-US"/>
        </a:p>
      </dgm:t>
    </dgm:pt>
    <dgm:pt modelId="{81342322-8ADF-4682-8C8A-90655F8ECD1B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Serve as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critical evaluation sites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for orchestration solutions.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8E2DBF-C240-4471-91D1-BE340DCE87A8}" type="parTrans" cxnId="{D9F521B9-3487-45BE-8911-D68F3E8AB716}">
      <dgm:prSet/>
      <dgm:spPr/>
      <dgm:t>
        <a:bodyPr/>
        <a:lstStyle/>
        <a:p>
          <a:endParaRPr lang="en-US"/>
        </a:p>
      </dgm:t>
    </dgm:pt>
    <dgm:pt modelId="{41748265-D784-488E-B0AA-970A8FDE957F}" type="sibTrans" cxnId="{D9F521B9-3487-45BE-8911-D68F3E8AB716}">
      <dgm:prSet/>
      <dgm:spPr/>
      <dgm:t>
        <a:bodyPr/>
        <a:lstStyle/>
        <a:p>
          <a:endParaRPr lang="en-US"/>
        </a:p>
      </dgm:t>
    </dgm:pt>
    <dgm:pt modelId="{BA3C0994-7DA7-462E-A383-41B8FE53A45C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Provide insights into the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practical applications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effectiveness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of proposed tools.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A8F818-5C89-4792-A389-C23D014C617B}" type="parTrans" cxnId="{46F46C18-484C-4E33-BD08-96778FE1FB13}">
      <dgm:prSet/>
      <dgm:spPr/>
      <dgm:t>
        <a:bodyPr/>
        <a:lstStyle/>
        <a:p>
          <a:endParaRPr lang="en-US"/>
        </a:p>
      </dgm:t>
    </dgm:pt>
    <dgm:pt modelId="{6EE746C2-2A78-4C42-BD3A-23C2DFC8B00E}" type="sibTrans" cxnId="{46F46C18-484C-4E33-BD08-96778FE1FB13}">
      <dgm:prSet/>
      <dgm:spPr/>
      <dgm:t>
        <a:bodyPr/>
        <a:lstStyle/>
        <a:p>
          <a:endParaRPr lang="en-US"/>
        </a:p>
      </dgm:t>
    </dgm:pt>
    <dgm:pt modelId="{9D1CC9B6-F91E-4B70-A262-6E958E44F6C9}" type="pres">
      <dgm:prSet presAssocID="{4B33E3FD-ED7D-4B68-BA96-AC237E73AAA0}" presName="linear" presStyleCnt="0">
        <dgm:presLayoutVars>
          <dgm:dir/>
          <dgm:animLvl val="lvl"/>
          <dgm:resizeHandles val="exact"/>
        </dgm:presLayoutVars>
      </dgm:prSet>
      <dgm:spPr/>
    </dgm:pt>
    <dgm:pt modelId="{D35B3A9F-2BEC-47DE-B1D1-7995FBBDB588}" type="pres">
      <dgm:prSet presAssocID="{F6C2944A-F5AC-4157-A5A2-3A7270DB4271}" presName="parentLin" presStyleCnt="0"/>
      <dgm:spPr/>
    </dgm:pt>
    <dgm:pt modelId="{595919E1-262B-43D5-876B-4D1682D6DEB0}" type="pres">
      <dgm:prSet presAssocID="{F6C2944A-F5AC-4157-A5A2-3A7270DB4271}" presName="parentLeftMargin" presStyleLbl="node1" presStyleIdx="0" presStyleCnt="2"/>
      <dgm:spPr/>
    </dgm:pt>
    <dgm:pt modelId="{8209204E-D67E-49E5-81D6-75B0C0D4905B}" type="pres">
      <dgm:prSet presAssocID="{F6C2944A-F5AC-4157-A5A2-3A7270DB42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D6A51B-DB0B-4E11-9BF6-7933B5B168DF}" type="pres">
      <dgm:prSet presAssocID="{F6C2944A-F5AC-4157-A5A2-3A7270DB4271}" presName="negativeSpace" presStyleCnt="0"/>
      <dgm:spPr/>
    </dgm:pt>
    <dgm:pt modelId="{C40746DF-3643-4BBD-9BC3-4D8EACD40833}" type="pres">
      <dgm:prSet presAssocID="{F6C2944A-F5AC-4157-A5A2-3A7270DB4271}" presName="childText" presStyleLbl="conFgAcc1" presStyleIdx="0" presStyleCnt="2">
        <dgm:presLayoutVars>
          <dgm:bulletEnabled val="1"/>
        </dgm:presLayoutVars>
      </dgm:prSet>
      <dgm:spPr/>
    </dgm:pt>
    <dgm:pt modelId="{CD2361A9-8C38-45E2-A647-E42766629020}" type="pres">
      <dgm:prSet presAssocID="{37579AA4-DAFA-46D7-9AEF-95ECECEF72C2}" presName="spaceBetweenRectangles" presStyleCnt="0"/>
      <dgm:spPr/>
    </dgm:pt>
    <dgm:pt modelId="{BC5EA33E-DE31-4C48-A648-991B3EEFA7A1}" type="pres">
      <dgm:prSet presAssocID="{22F60BFB-C08E-4D55-8DCC-2CB625543B84}" presName="parentLin" presStyleCnt="0"/>
      <dgm:spPr/>
    </dgm:pt>
    <dgm:pt modelId="{3C2E7C61-1961-4825-80EC-811F463DD4EA}" type="pres">
      <dgm:prSet presAssocID="{22F60BFB-C08E-4D55-8DCC-2CB625543B84}" presName="parentLeftMargin" presStyleLbl="node1" presStyleIdx="0" presStyleCnt="2"/>
      <dgm:spPr/>
    </dgm:pt>
    <dgm:pt modelId="{D7CD97FA-ACFA-47B5-8BD1-77DDCAF94AE6}" type="pres">
      <dgm:prSet presAssocID="{22F60BFB-C08E-4D55-8DCC-2CB625543B8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A21A166-98E8-4BDE-9C16-C35070043CC8}" type="pres">
      <dgm:prSet presAssocID="{22F60BFB-C08E-4D55-8DCC-2CB625543B84}" presName="negativeSpace" presStyleCnt="0"/>
      <dgm:spPr/>
    </dgm:pt>
    <dgm:pt modelId="{C52E2BEA-B0E4-479A-A6C8-829E603DCD92}" type="pres">
      <dgm:prSet presAssocID="{22F60BFB-C08E-4D55-8DCC-2CB625543B8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166020B-AC37-4951-9C6A-03D9CDB0B30F}" type="presOf" srcId="{81342322-8ADF-4682-8C8A-90655F8ECD1B}" destId="{C52E2BEA-B0E4-479A-A6C8-829E603DCD92}" srcOrd="0" destOrd="0" presId="urn:microsoft.com/office/officeart/2005/8/layout/list1"/>
    <dgm:cxn modelId="{46F46C18-484C-4E33-BD08-96778FE1FB13}" srcId="{22F60BFB-C08E-4D55-8DCC-2CB625543B84}" destId="{BA3C0994-7DA7-462E-A383-41B8FE53A45C}" srcOrd="1" destOrd="0" parTransId="{D1A8F818-5C89-4792-A389-C23D014C617B}" sibTransId="{6EE746C2-2A78-4C42-BD3A-23C2DFC8B00E}"/>
    <dgm:cxn modelId="{45963B20-99B7-488E-B581-6C8BA77237BB}" srcId="{EE6914F2-0F9F-4F26-8004-124A03535820}" destId="{5D659257-E193-47E1-92B1-9DEF64146948}" srcOrd="0" destOrd="0" parTransId="{12A6AB5E-3942-47FB-9EA7-682D6C541875}" sibTransId="{D255DEF2-092C-43B3-9334-CEF49B928EE7}"/>
    <dgm:cxn modelId="{A9D93726-5922-4AF9-A74D-BC13EA4CEB04}" type="presOf" srcId="{B78C8137-F4CC-4F4B-9610-7AD8C189C9D8}" destId="{C40746DF-3643-4BBD-9BC3-4D8EACD40833}" srcOrd="0" destOrd="0" presId="urn:microsoft.com/office/officeart/2005/8/layout/list1"/>
    <dgm:cxn modelId="{F5AD732B-931A-4FC4-ACAB-8C46804D9F12}" type="presOf" srcId="{22F60BFB-C08E-4D55-8DCC-2CB625543B84}" destId="{D7CD97FA-ACFA-47B5-8BD1-77DDCAF94AE6}" srcOrd="1" destOrd="0" presId="urn:microsoft.com/office/officeart/2005/8/layout/list1"/>
    <dgm:cxn modelId="{6AC0452D-E4E5-4276-94E3-61F0C1E838A3}" srcId="{91C95815-0539-4CC4-B443-32ADBF877B44}" destId="{0EBC82A1-073B-46DB-9DA0-6518A10A55C3}" srcOrd="0" destOrd="0" parTransId="{BCA76BF9-B9D8-4A36-BBFE-663B5E6CDE05}" sibTransId="{AA714D8D-2C47-496F-B331-75D06452378E}"/>
    <dgm:cxn modelId="{E690A62D-1377-439A-9451-6CCF1AC9C4DE}" type="presOf" srcId="{F6C2944A-F5AC-4157-A5A2-3A7270DB4271}" destId="{8209204E-D67E-49E5-81D6-75B0C0D4905B}" srcOrd="1" destOrd="0" presId="urn:microsoft.com/office/officeart/2005/8/layout/list1"/>
    <dgm:cxn modelId="{2C07DF35-FF66-4CEA-B884-E2764B7775ED}" type="presOf" srcId="{5D659257-E193-47E1-92B1-9DEF64146948}" destId="{C40746DF-3643-4BBD-9BC3-4D8EACD40833}" srcOrd="0" destOrd="5" presId="urn:microsoft.com/office/officeart/2005/8/layout/list1"/>
    <dgm:cxn modelId="{DF005B5D-2D37-40E8-8946-3AF80F4C3D60}" srcId="{F6C2944A-F5AC-4157-A5A2-3A7270DB4271}" destId="{91C95815-0539-4CC4-B443-32ADBF877B44}" srcOrd="1" destOrd="0" parTransId="{43D54D16-B4A2-4495-8BFB-45FD6C7FF08A}" sibTransId="{72B3D1D9-32DA-47EE-984A-2D73607C5995}"/>
    <dgm:cxn modelId="{B66C8342-D70F-4C1A-AE29-54EA018989F0}" type="presOf" srcId="{0EBC82A1-073B-46DB-9DA0-6518A10A55C3}" destId="{C40746DF-3643-4BBD-9BC3-4D8EACD40833}" srcOrd="0" destOrd="3" presId="urn:microsoft.com/office/officeart/2005/8/layout/list1"/>
    <dgm:cxn modelId="{F9412869-D9B1-4BDA-8067-B8355E1AE5C0}" type="presOf" srcId="{EE6914F2-0F9F-4F26-8004-124A03535820}" destId="{C40746DF-3643-4BBD-9BC3-4D8EACD40833}" srcOrd="0" destOrd="4" presId="urn:microsoft.com/office/officeart/2005/8/layout/list1"/>
    <dgm:cxn modelId="{C8E5E055-E8E5-447A-BEFE-04740010FAFF}" type="presOf" srcId="{4B33E3FD-ED7D-4B68-BA96-AC237E73AAA0}" destId="{9D1CC9B6-F91E-4B70-A262-6E958E44F6C9}" srcOrd="0" destOrd="0" presId="urn:microsoft.com/office/officeart/2005/8/layout/list1"/>
    <dgm:cxn modelId="{123AC65A-FD67-40DF-91D1-072C40696643}" type="presOf" srcId="{BA3C0994-7DA7-462E-A383-41B8FE53A45C}" destId="{C52E2BEA-B0E4-479A-A6C8-829E603DCD92}" srcOrd="0" destOrd="1" presId="urn:microsoft.com/office/officeart/2005/8/layout/list1"/>
    <dgm:cxn modelId="{F01F0A89-C68D-4C3A-B1B0-DB444A1D307D}" type="presOf" srcId="{89FEE6AA-6B9D-48F7-B2D7-4DC6EE8C93C0}" destId="{C40746DF-3643-4BBD-9BC3-4D8EACD40833}" srcOrd="0" destOrd="1" presId="urn:microsoft.com/office/officeart/2005/8/layout/list1"/>
    <dgm:cxn modelId="{0CEA5C91-3EBA-4435-8708-BA4E0940AF36}" srcId="{F6C2944A-F5AC-4157-A5A2-3A7270DB4271}" destId="{B78C8137-F4CC-4F4B-9610-7AD8C189C9D8}" srcOrd="0" destOrd="0" parTransId="{E611A429-0F38-4E6A-8DC2-2788593C0524}" sibTransId="{3A807BCC-46B8-46C3-87AF-8808D272D31C}"/>
    <dgm:cxn modelId="{2659B799-7D3B-4C94-A211-63C283DE31C6}" srcId="{4B33E3FD-ED7D-4B68-BA96-AC237E73AAA0}" destId="{F6C2944A-F5AC-4157-A5A2-3A7270DB4271}" srcOrd="0" destOrd="0" parTransId="{BE99D353-C288-40EA-B2E3-E86FE1462CD4}" sibTransId="{37579AA4-DAFA-46D7-9AEF-95ECECEF72C2}"/>
    <dgm:cxn modelId="{03BB4F9A-9FD6-43FB-8300-422F0AB6B733}" srcId="{B78C8137-F4CC-4F4B-9610-7AD8C189C9D8}" destId="{89FEE6AA-6B9D-48F7-B2D7-4DC6EE8C93C0}" srcOrd="0" destOrd="0" parTransId="{71FE97E5-9214-4F97-A373-E95D26050EB8}" sibTransId="{3A9DD44D-EDD8-4992-8FE1-303AD0B9AF9E}"/>
    <dgm:cxn modelId="{E80B60A9-47AD-405A-87EC-070749A01873}" type="presOf" srcId="{91C95815-0539-4CC4-B443-32ADBF877B44}" destId="{C40746DF-3643-4BBD-9BC3-4D8EACD40833}" srcOrd="0" destOrd="2" presId="urn:microsoft.com/office/officeart/2005/8/layout/list1"/>
    <dgm:cxn modelId="{1E3E02B4-DC05-4049-AA5D-A4F6949156CF}" type="presOf" srcId="{F6C2944A-F5AC-4157-A5A2-3A7270DB4271}" destId="{595919E1-262B-43D5-876B-4D1682D6DEB0}" srcOrd="0" destOrd="0" presId="urn:microsoft.com/office/officeart/2005/8/layout/list1"/>
    <dgm:cxn modelId="{D9F521B9-3487-45BE-8911-D68F3E8AB716}" srcId="{22F60BFB-C08E-4D55-8DCC-2CB625543B84}" destId="{81342322-8ADF-4682-8C8A-90655F8ECD1B}" srcOrd="0" destOrd="0" parTransId="{448E2DBF-C240-4471-91D1-BE340DCE87A8}" sibTransId="{41748265-D784-488E-B0AA-970A8FDE957F}"/>
    <dgm:cxn modelId="{2557FBC4-3162-48E5-8710-2FB42B19471E}" type="presOf" srcId="{22F60BFB-C08E-4D55-8DCC-2CB625543B84}" destId="{3C2E7C61-1961-4825-80EC-811F463DD4EA}" srcOrd="0" destOrd="0" presId="urn:microsoft.com/office/officeart/2005/8/layout/list1"/>
    <dgm:cxn modelId="{32BA78CD-897D-4523-8606-F878C10A1DB4}" srcId="{4B33E3FD-ED7D-4B68-BA96-AC237E73AAA0}" destId="{22F60BFB-C08E-4D55-8DCC-2CB625543B84}" srcOrd="1" destOrd="0" parTransId="{16AEBF16-26BD-497E-B80B-F8415D8B63A3}" sibTransId="{F71B27E1-1509-4BB7-AB22-DA853CD8DFB7}"/>
    <dgm:cxn modelId="{6E6B31E3-E4C9-41EE-B8FB-79C67AECB8FA}" srcId="{F6C2944A-F5AC-4157-A5A2-3A7270DB4271}" destId="{EE6914F2-0F9F-4F26-8004-124A03535820}" srcOrd="2" destOrd="0" parTransId="{1F388FB5-2D3B-45A7-AC16-84BE874D5466}" sibTransId="{4C5E9F8D-2D2D-4D62-9FA2-72F595C5519A}"/>
    <dgm:cxn modelId="{ADDE0636-B169-451C-BA19-08F52DE84E87}" type="presParOf" srcId="{9D1CC9B6-F91E-4B70-A262-6E958E44F6C9}" destId="{D35B3A9F-2BEC-47DE-B1D1-7995FBBDB588}" srcOrd="0" destOrd="0" presId="urn:microsoft.com/office/officeart/2005/8/layout/list1"/>
    <dgm:cxn modelId="{FB9EA9CA-DB20-43E0-9DF9-AB89392F1A25}" type="presParOf" srcId="{D35B3A9F-2BEC-47DE-B1D1-7995FBBDB588}" destId="{595919E1-262B-43D5-876B-4D1682D6DEB0}" srcOrd="0" destOrd="0" presId="urn:microsoft.com/office/officeart/2005/8/layout/list1"/>
    <dgm:cxn modelId="{93CBC55A-99CE-4833-9A41-F9A7C3C5FEB4}" type="presParOf" srcId="{D35B3A9F-2BEC-47DE-B1D1-7995FBBDB588}" destId="{8209204E-D67E-49E5-81D6-75B0C0D4905B}" srcOrd="1" destOrd="0" presId="urn:microsoft.com/office/officeart/2005/8/layout/list1"/>
    <dgm:cxn modelId="{1B623E27-F0C9-4C50-A138-31482B30C63A}" type="presParOf" srcId="{9D1CC9B6-F91E-4B70-A262-6E958E44F6C9}" destId="{A2D6A51B-DB0B-4E11-9BF6-7933B5B168DF}" srcOrd="1" destOrd="0" presId="urn:microsoft.com/office/officeart/2005/8/layout/list1"/>
    <dgm:cxn modelId="{12407FE3-B9BD-4C14-8103-14AE45CB6F7B}" type="presParOf" srcId="{9D1CC9B6-F91E-4B70-A262-6E958E44F6C9}" destId="{C40746DF-3643-4BBD-9BC3-4D8EACD40833}" srcOrd="2" destOrd="0" presId="urn:microsoft.com/office/officeart/2005/8/layout/list1"/>
    <dgm:cxn modelId="{41E4D900-73EF-4EEB-97F7-84651379C93D}" type="presParOf" srcId="{9D1CC9B6-F91E-4B70-A262-6E958E44F6C9}" destId="{CD2361A9-8C38-45E2-A647-E42766629020}" srcOrd="3" destOrd="0" presId="urn:microsoft.com/office/officeart/2005/8/layout/list1"/>
    <dgm:cxn modelId="{AEB2BC34-DB71-4714-9A07-325B4B3C1512}" type="presParOf" srcId="{9D1CC9B6-F91E-4B70-A262-6E958E44F6C9}" destId="{BC5EA33E-DE31-4C48-A648-991B3EEFA7A1}" srcOrd="4" destOrd="0" presId="urn:microsoft.com/office/officeart/2005/8/layout/list1"/>
    <dgm:cxn modelId="{462B4679-BB2E-4EA9-ACDB-2384309D40F3}" type="presParOf" srcId="{BC5EA33E-DE31-4C48-A648-991B3EEFA7A1}" destId="{3C2E7C61-1961-4825-80EC-811F463DD4EA}" srcOrd="0" destOrd="0" presId="urn:microsoft.com/office/officeart/2005/8/layout/list1"/>
    <dgm:cxn modelId="{EA1CD23D-4A29-4BDD-B0A6-1340E13AD4C3}" type="presParOf" srcId="{BC5EA33E-DE31-4C48-A648-991B3EEFA7A1}" destId="{D7CD97FA-ACFA-47B5-8BD1-77DDCAF94AE6}" srcOrd="1" destOrd="0" presId="urn:microsoft.com/office/officeart/2005/8/layout/list1"/>
    <dgm:cxn modelId="{811CA1A2-721D-43FB-9EE7-36059B909291}" type="presParOf" srcId="{9D1CC9B6-F91E-4B70-A262-6E958E44F6C9}" destId="{CA21A166-98E8-4BDE-9C16-C35070043CC8}" srcOrd="5" destOrd="0" presId="urn:microsoft.com/office/officeart/2005/8/layout/list1"/>
    <dgm:cxn modelId="{C2E4614F-0B78-445B-8008-56854ADB2A11}" type="presParOf" srcId="{9D1CC9B6-F91E-4B70-A262-6E958E44F6C9}" destId="{C52E2BEA-B0E4-479A-A6C8-829E603DCD9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6D0729-3063-4CD3-8698-B07287280A95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0E4701E-5AD6-4432-BCB6-ACF78081E9BB}">
      <dgm:prSet custT="1"/>
      <dgm:spPr/>
      <dgm:t>
        <a:bodyPr/>
        <a:lstStyle/>
        <a:p>
          <a:r>
            <a:rPr lang="en-US" sz="1000" b="1" i="0" baseline="0" dirty="0">
              <a:latin typeface="Arial" panose="020B0604020202020204" pitchFamily="34" charset="0"/>
              <a:cs typeface="Arial" panose="020B0604020202020204" pitchFamily="34" charset="0"/>
            </a:rPr>
            <a:t>Key Requirement for Orchestration Tools:</a:t>
          </a:r>
          <a:endParaRPr lang="en-US" sz="1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1DF75F-23F7-48DF-880E-26B27E14A000}" type="parTrans" cxnId="{04BA431E-B2AB-4A4B-9ACB-269760214ECD}">
      <dgm:prSet/>
      <dgm:spPr/>
      <dgm:t>
        <a:bodyPr/>
        <a:lstStyle/>
        <a:p>
          <a:endParaRPr lang="en-US"/>
        </a:p>
      </dgm:t>
    </dgm:pt>
    <dgm:pt modelId="{99DA102A-2B01-4A73-8AF8-EA2E23CFED71}" type="sibTrans" cxnId="{04BA431E-B2AB-4A4B-9ACB-269760214ECD}">
      <dgm:prSet/>
      <dgm:spPr/>
      <dgm:t>
        <a:bodyPr/>
        <a:lstStyle/>
        <a:p>
          <a:endParaRPr lang="en-US"/>
        </a:p>
      </dgm:t>
    </dgm:pt>
    <dgm:pt modelId="{97E6FEF0-8E7F-4734-84B4-78895538B628}">
      <dgm:prSet custT="1"/>
      <dgm:spPr/>
      <dgm:t>
        <a:bodyPr/>
        <a:lstStyle/>
        <a:p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Separation of Concerns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139368-7ACA-4257-80A8-5F2A57AFC797}" type="parTrans" cxnId="{877DE7AD-7BD0-4A0A-8BDD-EB2873939A62}">
      <dgm:prSet/>
      <dgm:spPr/>
      <dgm:t>
        <a:bodyPr/>
        <a:lstStyle/>
        <a:p>
          <a:endParaRPr lang="en-US"/>
        </a:p>
      </dgm:t>
    </dgm:pt>
    <dgm:pt modelId="{F9C4391B-8F46-4B32-98FC-CE760E07E3F3}" type="sibTrans" cxnId="{877DE7AD-7BD0-4A0A-8BDD-EB2873939A62}">
      <dgm:prSet/>
      <dgm:spPr/>
      <dgm:t>
        <a:bodyPr/>
        <a:lstStyle/>
        <a:p>
          <a:endParaRPr lang="en-US"/>
        </a:p>
      </dgm:t>
    </dgm:pt>
    <dgm:pt modelId="{B565D7A9-04E2-4323-8E38-5CFFFF5A83A7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Clear distinction between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design-time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runtime activities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11D3EC-BB98-4157-9376-A99BA0B0DBC4}" type="parTrans" cxnId="{FC0B625C-7AE8-473A-BDA5-4DE617E2B038}">
      <dgm:prSet/>
      <dgm:spPr/>
      <dgm:t>
        <a:bodyPr/>
        <a:lstStyle/>
        <a:p>
          <a:endParaRPr lang="en-US"/>
        </a:p>
      </dgm:t>
    </dgm:pt>
    <dgm:pt modelId="{7CFE024E-68BA-4C50-A89B-34C14BE77DAD}" type="sibTrans" cxnId="{FC0B625C-7AE8-473A-BDA5-4DE617E2B038}">
      <dgm:prSet/>
      <dgm:spPr/>
      <dgm:t>
        <a:bodyPr/>
        <a:lstStyle/>
        <a:p>
          <a:endParaRPr lang="en-US"/>
        </a:p>
      </dgm:t>
    </dgm:pt>
    <dgm:pt modelId="{0220BB35-CD25-41A0-9096-A5C4796B9703}">
      <dgm:prSet/>
      <dgm:spPr/>
      <dgm:t>
        <a:bodyPr/>
        <a:lstStyle/>
        <a:p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Benefits of Separation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3AAD10-A8C8-4C0D-92F8-74A8DEA4158D}" type="parTrans" cxnId="{919C9C05-6845-48DB-BE5A-FAEE638D7975}">
      <dgm:prSet/>
      <dgm:spPr/>
      <dgm:t>
        <a:bodyPr/>
        <a:lstStyle/>
        <a:p>
          <a:endParaRPr lang="en-US"/>
        </a:p>
      </dgm:t>
    </dgm:pt>
    <dgm:pt modelId="{B21E33C3-011B-47EB-BBBF-95933633D450}" type="sibTrans" cxnId="{919C9C05-6845-48DB-BE5A-FAEE638D7975}">
      <dgm:prSet/>
      <dgm:spPr/>
      <dgm:t>
        <a:bodyPr/>
        <a:lstStyle/>
        <a:p>
          <a:endParaRPr lang="en-US"/>
        </a:p>
      </dgm:t>
    </dgm:pt>
    <dgm:pt modelId="{C48D8C8F-DCD7-42C8-9015-2167D549E74A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Ensures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in design, allowing it to evolve without disrupting execution.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4B7E4-1EA0-4BAC-8DBD-FE4068CADE8D}" type="parTrans" cxnId="{E42342E0-FDD2-42E1-91CB-EEFA73E02945}">
      <dgm:prSet/>
      <dgm:spPr/>
      <dgm:t>
        <a:bodyPr/>
        <a:lstStyle/>
        <a:p>
          <a:endParaRPr lang="en-US"/>
        </a:p>
      </dgm:t>
    </dgm:pt>
    <dgm:pt modelId="{546B7151-D7F5-488E-947B-F67BB4611B7F}" type="sibTrans" cxnId="{E42342E0-FDD2-42E1-91CB-EEFA73E02945}">
      <dgm:prSet/>
      <dgm:spPr/>
      <dgm:t>
        <a:bodyPr/>
        <a:lstStyle/>
        <a:p>
          <a:endParaRPr lang="en-US"/>
        </a:p>
      </dgm:t>
    </dgm:pt>
    <dgm:pt modelId="{083E40A0-442A-4211-97A7-D323D58F030A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Enables developers to: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50DD6D-3BEF-44FC-9AD4-C1A5C00DD775}" type="parTrans" cxnId="{53CBF918-DBC5-4C32-AF9B-868D2CFED8D7}">
      <dgm:prSet/>
      <dgm:spPr/>
      <dgm:t>
        <a:bodyPr/>
        <a:lstStyle/>
        <a:p>
          <a:endParaRPr lang="en-US"/>
        </a:p>
      </dgm:t>
    </dgm:pt>
    <dgm:pt modelId="{1C4ABBBF-CAE7-477C-84E1-88CB1D602792}" type="sibTrans" cxnId="{53CBF918-DBC5-4C32-AF9B-868D2CFED8D7}">
      <dgm:prSet/>
      <dgm:spPr/>
      <dgm:t>
        <a:bodyPr/>
        <a:lstStyle/>
        <a:p>
          <a:endParaRPr lang="en-US"/>
        </a:p>
      </dgm:t>
    </dgm:pt>
    <dgm:pt modelId="{56D9FF86-202B-407A-BBA6-8AB26D302EAC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Modify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pipeline structures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or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components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393244-037E-46CE-8AFC-26E6BF781100}" type="parTrans" cxnId="{27CC845D-FC9E-46F5-8FB2-365A04DE97EE}">
      <dgm:prSet/>
      <dgm:spPr/>
      <dgm:t>
        <a:bodyPr/>
        <a:lstStyle/>
        <a:p>
          <a:endParaRPr lang="en-US"/>
        </a:p>
      </dgm:t>
    </dgm:pt>
    <dgm:pt modelId="{6D51ABB0-B771-4427-8B2C-51B9EE3CB618}" type="sibTrans" cxnId="{27CC845D-FC9E-46F5-8FB2-365A04DE97EE}">
      <dgm:prSet/>
      <dgm:spPr/>
      <dgm:t>
        <a:bodyPr/>
        <a:lstStyle/>
        <a:p>
          <a:endParaRPr lang="en-US"/>
        </a:p>
      </dgm:t>
    </dgm:pt>
    <dgm:pt modelId="{79328849-CEA4-47B9-B43A-97E819A89EC0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Adapt to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changing data flows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processing needs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44467B-56EE-4AC0-88FD-8C4866F61292}" type="parTrans" cxnId="{798A5E49-FA02-4693-81F1-D73348F5129E}">
      <dgm:prSet/>
      <dgm:spPr/>
      <dgm:t>
        <a:bodyPr/>
        <a:lstStyle/>
        <a:p>
          <a:endParaRPr lang="en-US"/>
        </a:p>
      </dgm:t>
    </dgm:pt>
    <dgm:pt modelId="{D4CA3DF4-86D3-4C7C-9167-BCE9F241E6C8}" type="sibTrans" cxnId="{798A5E49-FA02-4693-81F1-D73348F5129E}">
      <dgm:prSet/>
      <dgm:spPr/>
      <dgm:t>
        <a:bodyPr/>
        <a:lstStyle/>
        <a:p>
          <a:endParaRPr lang="en-US"/>
        </a:p>
      </dgm:t>
    </dgm:pt>
    <dgm:pt modelId="{52747C75-0A64-4441-BC9C-FA41A1BF6BB8}">
      <dgm:prSet custT="1"/>
      <dgm:spPr/>
      <dgm:t>
        <a:bodyPr/>
        <a:lstStyle/>
        <a:p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Reduces: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E9F7A6-3BB9-4680-B509-0188381E9AC4}" type="parTrans" cxnId="{ED237EF4-D58B-4804-A4A4-41BF152EB96C}">
      <dgm:prSet/>
      <dgm:spPr/>
      <dgm:t>
        <a:bodyPr/>
        <a:lstStyle/>
        <a:p>
          <a:endParaRPr lang="en-US"/>
        </a:p>
      </dgm:t>
    </dgm:pt>
    <dgm:pt modelId="{20F903B4-C329-4076-9D20-586389AE8AF4}" type="sibTrans" cxnId="{ED237EF4-D58B-4804-A4A4-41BF152EB96C}">
      <dgm:prSet/>
      <dgm:spPr/>
      <dgm:t>
        <a:bodyPr/>
        <a:lstStyle/>
        <a:p>
          <a:endParaRPr lang="en-US"/>
        </a:p>
      </dgm:t>
    </dgm:pt>
    <dgm:pt modelId="{BCDBF215-8471-4EC5-B31A-A8DFEECB89AA}">
      <dgm:prSet custT="1"/>
      <dgm:spPr/>
      <dgm:t>
        <a:bodyPr/>
        <a:lstStyle/>
        <a:p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Downtime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during modifications.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50F562-D9C1-4F9D-9E22-C09F8EE1D0BC}" type="parTrans" cxnId="{660102D2-8479-4E47-8F51-F33CEA356DAA}">
      <dgm:prSet/>
      <dgm:spPr/>
      <dgm:t>
        <a:bodyPr/>
        <a:lstStyle/>
        <a:p>
          <a:endParaRPr lang="en-US"/>
        </a:p>
      </dgm:t>
    </dgm:pt>
    <dgm:pt modelId="{20AA10E2-DCA6-478B-BEBD-D0C5E2B6A2F2}" type="sibTrans" cxnId="{660102D2-8479-4E47-8F51-F33CEA356DAA}">
      <dgm:prSet/>
      <dgm:spPr/>
      <dgm:t>
        <a:bodyPr/>
        <a:lstStyle/>
        <a:p>
          <a:endParaRPr lang="en-US"/>
        </a:p>
      </dgm:t>
    </dgm:pt>
    <dgm:pt modelId="{41217450-52B3-40EB-B880-2345126B31A9}">
      <dgm:prSet custT="1"/>
      <dgm:spPr/>
      <dgm:t>
        <a:bodyPr/>
        <a:lstStyle/>
        <a:p>
          <a:r>
            <a:rPr lang="en-US" sz="1100" b="1" i="0">
              <a:latin typeface="Arial" panose="020B0604020202020204" pitchFamily="34" charset="0"/>
              <a:cs typeface="Arial" panose="020B0604020202020204" pitchFamily="34" charset="0"/>
            </a:rPr>
            <a:t>Risk of errors</a:t>
          </a:r>
          <a:r>
            <a:rPr lang="en-US" sz="1100" b="0" i="0">
              <a:latin typeface="Arial" panose="020B0604020202020204" pitchFamily="34" charset="0"/>
              <a:cs typeface="Arial" panose="020B0604020202020204" pitchFamily="34" charset="0"/>
            </a:rPr>
            <a:t> during execution.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635AB4-A73C-4A67-B545-CDB263FC7E4B}" type="parTrans" cxnId="{1961E615-5196-4C42-94B0-5B590B420BC2}">
      <dgm:prSet/>
      <dgm:spPr/>
      <dgm:t>
        <a:bodyPr/>
        <a:lstStyle/>
        <a:p>
          <a:endParaRPr lang="en-US"/>
        </a:p>
      </dgm:t>
    </dgm:pt>
    <dgm:pt modelId="{8D3BE011-9286-4F7A-B3B9-E3C3D3E43F24}" type="sibTrans" cxnId="{1961E615-5196-4C42-94B0-5B590B420BC2}">
      <dgm:prSet/>
      <dgm:spPr/>
      <dgm:t>
        <a:bodyPr/>
        <a:lstStyle/>
        <a:p>
          <a:endParaRPr lang="en-US"/>
        </a:p>
      </dgm:t>
    </dgm:pt>
    <dgm:pt modelId="{FEB8E2F8-055C-4F43-A0FE-1073C4A2F503}" type="pres">
      <dgm:prSet presAssocID="{C36D0729-3063-4CD3-8698-B07287280A95}" presName="linear" presStyleCnt="0">
        <dgm:presLayoutVars>
          <dgm:dir/>
          <dgm:animLvl val="lvl"/>
          <dgm:resizeHandles val="exact"/>
        </dgm:presLayoutVars>
      </dgm:prSet>
      <dgm:spPr/>
    </dgm:pt>
    <dgm:pt modelId="{559DBB88-0956-40DC-8B06-010CE38000BC}" type="pres">
      <dgm:prSet presAssocID="{C0E4701E-5AD6-4432-BCB6-ACF78081E9BB}" presName="parentLin" presStyleCnt="0"/>
      <dgm:spPr/>
    </dgm:pt>
    <dgm:pt modelId="{90DDFD23-33E0-4AEC-900A-9EEF982187F7}" type="pres">
      <dgm:prSet presAssocID="{C0E4701E-5AD6-4432-BCB6-ACF78081E9BB}" presName="parentLeftMargin" presStyleLbl="node1" presStyleIdx="0" presStyleCnt="2"/>
      <dgm:spPr/>
    </dgm:pt>
    <dgm:pt modelId="{3D249CC2-51F8-4267-9778-BF99BF6BC9E3}" type="pres">
      <dgm:prSet presAssocID="{C0E4701E-5AD6-4432-BCB6-ACF78081E9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12243F-6E41-49B6-868B-0AE8A63ED766}" type="pres">
      <dgm:prSet presAssocID="{C0E4701E-5AD6-4432-BCB6-ACF78081E9BB}" presName="negativeSpace" presStyleCnt="0"/>
      <dgm:spPr/>
    </dgm:pt>
    <dgm:pt modelId="{EC42EB40-185D-439B-99CE-7884C863C215}" type="pres">
      <dgm:prSet presAssocID="{C0E4701E-5AD6-4432-BCB6-ACF78081E9BB}" presName="childText" presStyleLbl="conFgAcc1" presStyleIdx="0" presStyleCnt="2">
        <dgm:presLayoutVars>
          <dgm:bulletEnabled val="1"/>
        </dgm:presLayoutVars>
      </dgm:prSet>
      <dgm:spPr/>
    </dgm:pt>
    <dgm:pt modelId="{E558D118-B8F0-476E-B46E-D0995E15C20E}" type="pres">
      <dgm:prSet presAssocID="{99DA102A-2B01-4A73-8AF8-EA2E23CFED71}" presName="spaceBetweenRectangles" presStyleCnt="0"/>
      <dgm:spPr/>
    </dgm:pt>
    <dgm:pt modelId="{A50EA6D3-4040-406E-9E8D-0111A50659B5}" type="pres">
      <dgm:prSet presAssocID="{0220BB35-CD25-41A0-9096-A5C4796B9703}" presName="parentLin" presStyleCnt="0"/>
      <dgm:spPr/>
    </dgm:pt>
    <dgm:pt modelId="{9B87EE92-5E66-45AC-8137-301B700CD42C}" type="pres">
      <dgm:prSet presAssocID="{0220BB35-CD25-41A0-9096-A5C4796B9703}" presName="parentLeftMargin" presStyleLbl="node1" presStyleIdx="0" presStyleCnt="2"/>
      <dgm:spPr/>
    </dgm:pt>
    <dgm:pt modelId="{3CE64571-CB30-445D-9EAD-38E87DE6762E}" type="pres">
      <dgm:prSet presAssocID="{0220BB35-CD25-41A0-9096-A5C4796B97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5567F65-D311-450A-9ECD-D71B29B14B64}" type="pres">
      <dgm:prSet presAssocID="{0220BB35-CD25-41A0-9096-A5C4796B9703}" presName="negativeSpace" presStyleCnt="0"/>
      <dgm:spPr/>
    </dgm:pt>
    <dgm:pt modelId="{1602A50F-E327-42C6-97C6-C3761D41571F}" type="pres">
      <dgm:prSet presAssocID="{0220BB35-CD25-41A0-9096-A5C4796B97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5063104-0C70-4678-B643-1B1D693906D7}" type="presOf" srcId="{97E6FEF0-8E7F-4734-84B4-78895538B628}" destId="{EC42EB40-185D-439B-99CE-7884C863C215}" srcOrd="0" destOrd="0" presId="urn:microsoft.com/office/officeart/2005/8/layout/list1"/>
    <dgm:cxn modelId="{919C9C05-6845-48DB-BE5A-FAEE638D7975}" srcId="{C36D0729-3063-4CD3-8698-B07287280A95}" destId="{0220BB35-CD25-41A0-9096-A5C4796B9703}" srcOrd="1" destOrd="0" parTransId="{013AAD10-A8C8-4C0D-92F8-74A8DEA4158D}" sibTransId="{B21E33C3-011B-47EB-BBBF-95933633D450}"/>
    <dgm:cxn modelId="{47FCA011-2003-428C-8894-AD205704C214}" type="presOf" srcId="{B565D7A9-04E2-4323-8E38-5CFFFF5A83A7}" destId="{EC42EB40-185D-439B-99CE-7884C863C215}" srcOrd="0" destOrd="1" presId="urn:microsoft.com/office/officeart/2005/8/layout/list1"/>
    <dgm:cxn modelId="{1961E615-5196-4C42-94B0-5B590B420BC2}" srcId="{52747C75-0A64-4441-BC9C-FA41A1BF6BB8}" destId="{41217450-52B3-40EB-B880-2345126B31A9}" srcOrd="1" destOrd="0" parTransId="{BB635AB4-A73C-4A67-B545-CDB263FC7E4B}" sibTransId="{8D3BE011-9286-4F7A-B3B9-E3C3D3E43F24}"/>
    <dgm:cxn modelId="{53CBF918-DBC5-4C32-AF9B-868D2CFED8D7}" srcId="{0220BB35-CD25-41A0-9096-A5C4796B9703}" destId="{083E40A0-442A-4211-97A7-D323D58F030A}" srcOrd="1" destOrd="0" parTransId="{3750DD6D-3BEF-44FC-9AD4-C1A5C00DD775}" sibTransId="{1C4ABBBF-CAE7-477C-84E1-88CB1D602792}"/>
    <dgm:cxn modelId="{04BA431E-B2AB-4A4B-9ACB-269760214ECD}" srcId="{C36D0729-3063-4CD3-8698-B07287280A95}" destId="{C0E4701E-5AD6-4432-BCB6-ACF78081E9BB}" srcOrd="0" destOrd="0" parTransId="{5A1DF75F-23F7-48DF-880E-26B27E14A000}" sibTransId="{99DA102A-2B01-4A73-8AF8-EA2E23CFED71}"/>
    <dgm:cxn modelId="{0236CA39-CF5F-4A33-A527-068BE4680C72}" type="presOf" srcId="{0220BB35-CD25-41A0-9096-A5C4796B9703}" destId="{9B87EE92-5E66-45AC-8137-301B700CD42C}" srcOrd="0" destOrd="0" presId="urn:microsoft.com/office/officeart/2005/8/layout/list1"/>
    <dgm:cxn modelId="{FC0B625C-7AE8-473A-BDA5-4DE617E2B038}" srcId="{97E6FEF0-8E7F-4734-84B4-78895538B628}" destId="{B565D7A9-04E2-4323-8E38-5CFFFF5A83A7}" srcOrd="0" destOrd="0" parTransId="{B011D3EC-BB98-4157-9376-A99BA0B0DBC4}" sibTransId="{7CFE024E-68BA-4C50-A89B-34C14BE77DAD}"/>
    <dgm:cxn modelId="{27CC845D-FC9E-46F5-8FB2-365A04DE97EE}" srcId="{083E40A0-442A-4211-97A7-D323D58F030A}" destId="{56D9FF86-202B-407A-BBA6-8AB26D302EAC}" srcOrd="0" destOrd="0" parTransId="{E2393244-037E-46CE-8AFC-26E6BF781100}" sibTransId="{6D51ABB0-B771-4427-8B2C-51B9EE3CB618}"/>
    <dgm:cxn modelId="{2947D766-DE34-4346-AF20-501B0091A2F0}" type="presOf" srcId="{083E40A0-442A-4211-97A7-D323D58F030A}" destId="{1602A50F-E327-42C6-97C6-C3761D41571F}" srcOrd="0" destOrd="1" presId="urn:microsoft.com/office/officeart/2005/8/layout/list1"/>
    <dgm:cxn modelId="{798A5E49-FA02-4693-81F1-D73348F5129E}" srcId="{083E40A0-442A-4211-97A7-D323D58F030A}" destId="{79328849-CEA4-47B9-B43A-97E819A89EC0}" srcOrd="1" destOrd="0" parTransId="{FE44467B-56EE-4AC0-88FD-8C4866F61292}" sibTransId="{D4CA3DF4-86D3-4C7C-9167-BCE9F241E6C8}"/>
    <dgm:cxn modelId="{1D02E549-1E5C-4800-8623-82696C23E9F8}" type="presOf" srcId="{C0E4701E-5AD6-4432-BCB6-ACF78081E9BB}" destId="{3D249CC2-51F8-4267-9778-BF99BF6BC9E3}" srcOrd="1" destOrd="0" presId="urn:microsoft.com/office/officeart/2005/8/layout/list1"/>
    <dgm:cxn modelId="{C30CCB6A-727C-47FC-BFA1-1A2BC14298F0}" type="presOf" srcId="{C48D8C8F-DCD7-42C8-9015-2167D549E74A}" destId="{1602A50F-E327-42C6-97C6-C3761D41571F}" srcOrd="0" destOrd="0" presId="urn:microsoft.com/office/officeart/2005/8/layout/list1"/>
    <dgm:cxn modelId="{047C8A71-C4BA-4405-99BB-FEB44E86D00B}" type="presOf" srcId="{C36D0729-3063-4CD3-8698-B07287280A95}" destId="{FEB8E2F8-055C-4F43-A0FE-1073C4A2F503}" srcOrd="0" destOrd="0" presId="urn:microsoft.com/office/officeart/2005/8/layout/list1"/>
    <dgm:cxn modelId="{B3EA0B7D-9410-4656-9F66-B399365C4E5A}" type="presOf" srcId="{41217450-52B3-40EB-B880-2345126B31A9}" destId="{1602A50F-E327-42C6-97C6-C3761D41571F}" srcOrd="0" destOrd="6" presId="urn:microsoft.com/office/officeart/2005/8/layout/list1"/>
    <dgm:cxn modelId="{0FBC4D92-954D-48FA-BDAC-B54E577D48CE}" type="presOf" srcId="{BCDBF215-8471-4EC5-B31A-A8DFEECB89AA}" destId="{1602A50F-E327-42C6-97C6-C3761D41571F}" srcOrd="0" destOrd="5" presId="urn:microsoft.com/office/officeart/2005/8/layout/list1"/>
    <dgm:cxn modelId="{A6FADF97-A2D9-4FDE-95A8-6E6690310F4B}" type="presOf" srcId="{56D9FF86-202B-407A-BBA6-8AB26D302EAC}" destId="{1602A50F-E327-42C6-97C6-C3761D41571F}" srcOrd="0" destOrd="2" presId="urn:microsoft.com/office/officeart/2005/8/layout/list1"/>
    <dgm:cxn modelId="{C84540AD-B64C-4622-8702-DABB15F772DA}" type="presOf" srcId="{52747C75-0A64-4441-BC9C-FA41A1BF6BB8}" destId="{1602A50F-E327-42C6-97C6-C3761D41571F}" srcOrd="0" destOrd="4" presId="urn:microsoft.com/office/officeart/2005/8/layout/list1"/>
    <dgm:cxn modelId="{877DE7AD-7BD0-4A0A-8BDD-EB2873939A62}" srcId="{C0E4701E-5AD6-4432-BCB6-ACF78081E9BB}" destId="{97E6FEF0-8E7F-4734-84B4-78895538B628}" srcOrd="0" destOrd="0" parTransId="{50139368-7ACA-4257-80A8-5F2A57AFC797}" sibTransId="{F9C4391B-8F46-4B32-98FC-CE760E07E3F3}"/>
    <dgm:cxn modelId="{660102D2-8479-4E47-8F51-F33CEA356DAA}" srcId="{52747C75-0A64-4441-BC9C-FA41A1BF6BB8}" destId="{BCDBF215-8471-4EC5-B31A-A8DFEECB89AA}" srcOrd="0" destOrd="0" parTransId="{A150F562-D9C1-4F9D-9E22-C09F8EE1D0BC}" sibTransId="{20AA10E2-DCA6-478B-BEBD-D0C5E2B6A2F2}"/>
    <dgm:cxn modelId="{66A9D9D4-DB27-4AFD-AC4F-848709BF4883}" type="presOf" srcId="{C0E4701E-5AD6-4432-BCB6-ACF78081E9BB}" destId="{90DDFD23-33E0-4AEC-900A-9EEF982187F7}" srcOrd="0" destOrd="0" presId="urn:microsoft.com/office/officeart/2005/8/layout/list1"/>
    <dgm:cxn modelId="{E42342E0-FDD2-42E1-91CB-EEFA73E02945}" srcId="{0220BB35-CD25-41A0-9096-A5C4796B9703}" destId="{C48D8C8F-DCD7-42C8-9015-2167D549E74A}" srcOrd="0" destOrd="0" parTransId="{9344B7E4-1EA0-4BAC-8DBD-FE4068CADE8D}" sibTransId="{546B7151-D7F5-488E-947B-F67BB4611B7F}"/>
    <dgm:cxn modelId="{483DB8EA-1393-4511-BFA9-F439F68B7FAB}" type="presOf" srcId="{79328849-CEA4-47B9-B43A-97E819A89EC0}" destId="{1602A50F-E327-42C6-97C6-C3761D41571F}" srcOrd="0" destOrd="3" presId="urn:microsoft.com/office/officeart/2005/8/layout/list1"/>
    <dgm:cxn modelId="{ED237EF4-D58B-4804-A4A4-41BF152EB96C}" srcId="{0220BB35-CD25-41A0-9096-A5C4796B9703}" destId="{52747C75-0A64-4441-BC9C-FA41A1BF6BB8}" srcOrd="2" destOrd="0" parTransId="{DAE9F7A6-3BB9-4680-B509-0188381E9AC4}" sibTransId="{20F903B4-C329-4076-9D20-586389AE8AF4}"/>
    <dgm:cxn modelId="{30ACC5F4-EF28-45A7-8BC8-35797BBD9208}" type="presOf" srcId="{0220BB35-CD25-41A0-9096-A5C4796B9703}" destId="{3CE64571-CB30-445D-9EAD-38E87DE6762E}" srcOrd="1" destOrd="0" presId="urn:microsoft.com/office/officeart/2005/8/layout/list1"/>
    <dgm:cxn modelId="{FB1D3CCE-6A0B-4500-9A9A-67569131B4E3}" type="presParOf" srcId="{FEB8E2F8-055C-4F43-A0FE-1073C4A2F503}" destId="{559DBB88-0956-40DC-8B06-010CE38000BC}" srcOrd="0" destOrd="0" presId="urn:microsoft.com/office/officeart/2005/8/layout/list1"/>
    <dgm:cxn modelId="{549D0740-DC0F-46F1-9010-6C0318860DA9}" type="presParOf" srcId="{559DBB88-0956-40DC-8B06-010CE38000BC}" destId="{90DDFD23-33E0-4AEC-900A-9EEF982187F7}" srcOrd="0" destOrd="0" presId="urn:microsoft.com/office/officeart/2005/8/layout/list1"/>
    <dgm:cxn modelId="{82CA1E43-7863-43C4-A839-FE02DAD4D774}" type="presParOf" srcId="{559DBB88-0956-40DC-8B06-010CE38000BC}" destId="{3D249CC2-51F8-4267-9778-BF99BF6BC9E3}" srcOrd="1" destOrd="0" presId="urn:microsoft.com/office/officeart/2005/8/layout/list1"/>
    <dgm:cxn modelId="{985F47B9-5141-484E-941A-36560750CB06}" type="presParOf" srcId="{FEB8E2F8-055C-4F43-A0FE-1073C4A2F503}" destId="{5112243F-6E41-49B6-868B-0AE8A63ED766}" srcOrd="1" destOrd="0" presId="urn:microsoft.com/office/officeart/2005/8/layout/list1"/>
    <dgm:cxn modelId="{5638D021-CC57-4592-B583-F35CD7A43688}" type="presParOf" srcId="{FEB8E2F8-055C-4F43-A0FE-1073C4A2F503}" destId="{EC42EB40-185D-439B-99CE-7884C863C215}" srcOrd="2" destOrd="0" presId="urn:microsoft.com/office/officeart/2005/8/layout/list1"/>
    <dgm:cxn modelId="{B0D9642C-3866-4496-9D12-620361AD6A92}" type="presParOf" srcId="{FEB8E2F8-055C-4F43-A0FE-1073C4A2F503}" destId="{E558D118-B8F0-476E-B46E-D0995E15C20E}" srcOrd="3" destOrd="0" presId="urn:microsoft.com/office/officeart/2005/8/layout/list1"/>
    <dgm:cxn modelId="{7219A35C-B2CA-4DC6-BD37-3F0F756A3CCF}" type="presParOf" srcId="{FEB8E2F8-055C-4F43-A0FE-1073C4A2F503}" destId="{A50EA6D3-4040-406E-9E8D-0111A50659B5}" srcOrd="4" destOrd="0" presId="urn:microsoft.com/office/officeart/2005/8/layout/list1"/>
    <dgm:cxn modelId="{85810A33-FF1B-411B-BB8D-B676F0720B96}" type="presParOf" srcId="{A50EA6D3-4040-406E-9E8D-0111A50659B5}" destId="{9B87EE92-5E66-45AC-8137-301B700CD42C}" srcOrd="0" destOrd="0" presId="urn:microsoft.com/office/officeart/2005/8/layout/list1"/>
    <dgm:cxn modelId="{D32E6068-47A4-4EEE-93FF-EAF5821E3A65}" type="presParOf" srcId="{A50EA6D3-4040-406E-9E8D-0111A50659B5}" destId="{3CE64571-CB30-445D-9EAD-38E87DE6762E}" srcOrd="1" destOrd="0" presId="urn:microsoft.com/office/officeart/2005/8/layout/list1"/>
    <dgm:cxn modelId="{8994F318-1C71-4347-AF0D-ECC68B36F62A}" type="presParOf" srcId="{FEB8E2F8-055C-4F43-A0FE-1073C4A2F503}" destId="{75567F65-D311-450A-9ECD-D71B29B14B64}" srcOrd="5" destOrd="0" presId="urn:microsoft.com/office/officeart/2005/8/layout/list1"/>
    <dgm:cxn modelId="{F44E0804-FBCA-415B-B290-E67CCF04DC20}" type="presParOf" srcId="{FEB8E2F8-055C-4F43-A0FE-1073C4A2F503}" destId="{1602A50F-E327-42C6-97C6-C3761D41571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B75774-4395-4F88-BBBF-E06953094DD6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E6FB4E-F650-4AE4-B3F6-35F0EFB39DD0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Key Requirements for Orchestration Tools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77977E-7CCD-4F4D-8A67-D2D8CE9005FC}" type="parTrans" cxnId="{6BA16DE7-1076-4F1A-8A24-BC63D03B9A45}">
      <dgm:prSet/>
      <dgm:spPr/>
      <dgm:t>
        <a:bodyPr/>
        <a:lstStyle/>
        <a:p>
          <a:endParaRPr lang="en-US"/>
        </a:p>
      </dgm:t>
    </dgm:pt>
    <dgm:pt modelId="{D28705A6-4792-4A1D-B55E-DE1A7C9BBE61}" type="sibTrans" cxnId="{6BA16DE7-1076-4F1A-8A24-BC63D03B9A45}">
      <dgm:prSet/>
      <dgm:spPr/>
      <dgm:t>
        <a:bodyPr/>
        <a:lstStyle/>
        <a:p>
          <a:endParaRPr lang="en-US"/>
        </a:p>
      </dgm:t>
    </dgm:pt>
    <dgm:pt modelId="{59CB923E-B01F-44DD-AC75-35E8414F5A5B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611563-08E6-444C-8C30-AEEBE3CA342D}" type="parTrans" cxnId="{1F152E33-3F88-426B-9EDE-FAD46DE62B7B}">
      <dgm:prSet/>
      <dgm:spPr/>
      <dgm:t>
        <a:bodyPr/>
        <a:lstStyle/>
        <a:p>
          <a:endParaRPr lang="en-US"/>
        </a:p>
      </dgm:t>
    </dgm:pt>
    <dgm:pt modelId="{2356D96B-CEBE-4F74-A82C-6A0D32FC1ABB}" type="sibTrans" cxnId="{1F152E33-3F88-426B-9EDE-FAD46DE62B7B}">
      <dgm:prSet/>
      <dgm:spPr/>
      <dgm:t>
        <a:bodyPr/>
        <a:lstStyle/>
        <a:p>
          <a:endParaRPr lang="en-US"/>
        </a:p>
      </dgm:t>
    </dgm:pt>
    <dgm:pt modelId="{A1B2C2DD-88FE-46C3-8916-FB8978B3C54C}">
      <dgm:prSet/>
      <dgm:spPr/>
      <dgm:t>
        <a:bodyPr/>
        <a:lstStyle/>
        <a:p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Adapt pipelines for </a:t>
          </a:r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various tasks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23DC20-02FB-4A0F-8F4A-9176EACB1D44}" type="parTrans" cxnId="{E5860909-153E-4C7D-A46D-A368F5D511AE}">
      <dgm:prSet/>
      <dgm:spPr/>
      <dgm:t>
        <a:bodyPr/>
        <a:lstStyle/>
        <a:p>
          <a:endParaRPr lang="en-US"/>
        </a:p>
      </dgm:t>
    </dgm:pt>
    <dgm:pt modelId="{32A9CB96-BAFB-4D5F-894F-F73F4971BDC2}" type="sibTrans" cxnId="{E5860909-153E-4C7D-A46D-A368F5D511AE}">
      <dgm:prSet/>
      <dgm:spPr/>
      <dgm:t>
        <a:bodyPr/>
        <a:lstStyle/>
        <a:p>
          <a:endParaRPr lang="en-US"/>
        </a:p>
      </dgm:t>
    </dgm:pt>
    <dgm:pt modelId="{C31C3E64-B47A-43A8-85E9-E6232B666BA3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Reusability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AF4416-36FD-42B9-A40E-2E6DFB0DAC3E}" type="parTrans" cxnId="{039C48DA-0569-4E27-B06C-1775A38709D1}">
      <dgm:prSet/>
      <dgm:spPr/>
      <dgm:t>
        <a:bodyPr/>
        <a:lstStyle/>
        <a:p>
          <a:endParaRPr lang="en-US"/>
        </a:p>
      </dgm:t>
    </dgm:pt>
    <dgm:pt modelId="{AFF32F74-1B8C-46C8-92D9-D548C6F5C940}" type="sibTrans" cxnId="{039C48DA-0569-4E27-B06C-1775A38709D1}">
      <dgm:prSet/>
      <dgm:spPr/>
      <dgm:t>
        <a:bodyPr/>
        <a:lstStyle/>
        <a:p>
          <a:endParaRPr lang="en-US"/>
        </a:p>
      </dgm:t>
    </dgm:pt>
    <dgm:pt modelId="{CF596E30-D4DA-4AA4-8709-7989C888BE10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Reuse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existing components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workflows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FA17EE-C0FC-4F8B-A778-D428949F9563}" type="parTrans" cxnId="{EEC5B286-4DB6-423D-9D7D-3D745B4336CD}">
      <dgm:prSet/>
      <dgm:spPr/>
      <dgm:t>
        <a:bodyPr/>
        <a:lstStyle/>
        <a:p>
          <a:endParaRPr lang="en-US"/>
        </a:p>
      </dgm:t>
    </dgm:pt>
    <dgm:pt modelId="{1B44E17D-7D99-448B-A89A-91CC00114017}" type="sibTrans" cxnId="{EEC5B286-4DB6-423D-9D7D-3D745B4336CD}">
      <dgm:prSet/>
      <dgm:spPr/>
      <dgm:t>
        <a:bodyPr/>
        <a:lstStyle/>
        <a:p>
          <a:endParaRPr lang="en-US"/>
        </a:p>
      </dgm:t>
    </dgm:pt>
    <dgm:pt modelId="{483EAFCB-3CF4-4EA9-BA2A-58903CBE522E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Benefits of Flexibility and Reusability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247768-67DC-4F00-BA27-79B46F90F802}" type="parTrans" cxnId="{BD090C63-FC4B-4532-A58E-CB8BE137442C}">
      <dgm:prSet/>
      <dgm:spPr/>
      <dgm:t>
        <a:bodyPr/>
        <a:lstStyle/>
        <a:p>
          <a:endParaRPr lang="en-US"/>
        </a:p>
      </dgm:t>
    </dgm:pt>
    <dgm:pt modelId="{B32A4F22-0C15-4C52-A159-1088C0887E6F}" type="sibTrans" cxnId="{BD090C63-FC4B-4532-A58E-CB8BE137442C}">
      <dgm:prSet/>
      <dgm:spPr/>
      <dgm:t>
        <a:bodyPr/>
        <a:lstStyle/>
        <a:p>
          <a:endParaRPr lang="en-US"/>
        </a:p>
      </dgm:t>
    </dgm:pt>
    <dgm:pt modelId="{F155F3B8-3397-4F85-9ED8-76EFAAED97F0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Reduces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effort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required to design new pipelines.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CB341C-CBB2-4A23-8155-06B74C7AE949}" type="parTrans" cxnId="{48E79E91-823E-424A-9B70-6B236902204E}">
      <dgm:prSet/>
      <dgm:spPr/>
      <dgm:t>
        <a:bodyPr/>
        <a:lstStyle/>
        <a:p>
          <a:endParaRPr lang="en-US"/>
        </a:p>
      </dgm:t>
    </dgm:pt>
    <dgm:pt modelId="{EE55C896-77A9-4263-8F98-32CDEE0A1CFF}" type="sibTrans" cxnId="{48E79E91-823E-424A-9B70-6B236902204E}">
      <dgm:prSet/>
      <dgm:spPr/>
      <dgm:t>
        <a:bodyPr/>
        <a:lstStyle/>
        <a:p>
          <a:endParaRPr lang="en-US"/>
        </a:p>
      </dgm:t>
    </dgm:pt>
    <dgm:pt modelId="{D4A4DA03-B079-485D-A649-9ADC86FA7170}">
      <dgm:prSet/>
      <dgm:spPr/>
      <dgm:t>
        <a:bodyPr/>
        <a:lstStyle/>
        <a:p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Enables organizations to: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191415-F6C9-4D1C-90D1-20B869D2ED25}" type="parTrans" cxnId="{9CD914EC-3BDA-45E4-8EF8-2BCD36B80157}">
      <dgm:prSet/>
      <dgm:spPr/>
      <dgm:t>
        <a:bodyPr/>
        <a:lstStyle/>
        <a:p>
          <a:endParaRPr lang="en-US"/>
        </a:p>
      </dgm:t>
    </dgm:pt>
    <dgm:pt modelId="{8177C57A-12F0-4D20-B650-AF8EB1C4857B}" type="sibTrans" cxnId="{9CD914EC-3BDA-45E4-8EF8-2BCD36B80157}">
      <dgm:prSet/>
      <dgm:spPr/>
      <dgm:t>
        <a:bodyPr/>
        <a:lstStyle/>
        <a:p>
          <a:endParaRPr lang="en-US"/>
        </a:p>
      </dgm:t>
    </dgm:pt>
    <dgm:pt modelId="{887E254A-2D8C-4BD2-95F9-8048131F876E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Leverage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historical knowledge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existing solutions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30E47-56C6-4523-9CB2-B93BE393B5FD}" type="parTrans" cxnId="{178CAACA-1C3D-4A4E-92C4-0DC390874C40}">
      <dgm:prSet/>
      <dgm:spPr/>
      <dgm:t>
        <a:bodyPr/>
        <a:lstStyle/>
        <a:p>
          <a:endParaRPr lang="en-US"/>
        </a:p>
      </dgm:t>
    </dgm:pt>
    <dgm:pt modelId="{0B4D4B7D-C00A-4DC4-AB12-12E675F18CEE}" type="sibTrans" cxnId="{178CAACA-1C3D-4A4E-92C4-0DC390874C40}">
      <dgm:prSet/>
      <dgm:spPr/>
      <dgm:t>
        <a:bodyPr/>
        <a:lstStyle/>
        <a:p>
          <a:endParaRPr lang="en-US"/>
        </a:p>
      </dgm:t>
    </dgm:pt>
    <dgm:pt modelId="{A423C599-FE58-42A9-88AC-DE3C4EE6B3BA}">
      <dgm:prSet/>
      <dgm:spPr/>
      <dgm:t>
        <a:bodyPr/>
        <a:lstStyle/>
        <a:p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Supports </a:t>
          </a:r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interchangeable steps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modular designs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EFDBE3-3E23-4F5E-9574-D86B68505E3B}" type="parTrans" cxnId="{EB47CC74-DC08-40A7-9D69-223359AE969F}">
      <dgm:prSet/>
      <dgm:spPr/>
      <dgm:t>
        <a:bodyPr/>
        <a:lstStyle/>
        <a:p>
          <a:endParaRPr lang="en-US"/>
        </a:p>
      </dgm:t>
    </dgm:pt>
    <dgm:pt modelId="{7D1E444D-0AF5-4482-904C-E0CCE6B7A589}" type="sibTrans" cxnId="{EB47CC74-DC08-40A7-9D69-223359AE969F}">
      <dgm:prSet/>
      <dgm:spPr/>
      <dgm:t>
        <a:bodyPr/>
        <a:lstStyle/>
        <a:p>
          <a:endParaRPr lang="en-US"/>
        </a:p>
      </dgm:t>
    </dgm:pt>
    <dgm:pt modelId="{D74FB853-5E4A-4055-A9F9-3C2D8E1CDDC1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Impact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5D47B9-7D87-492E-B326-48DD6715D906}" type="parTrans" cxnId="{9CB00187-6DA1-4037-8138-F81DF85935C9}">
      <dgm:prSet/>
      <dgm:spPr/>
      <dgm:t>
        <a:bodyPr/>
        <a:lstStyle/>
        <a:p>
          <a:endParaRPr lang="en-US"/>
        </a:p>
      </dgm:t>
    </dgm:pt>
    <dgm:pt modelId="{802F606B-3AB3-4EC9-A4CF-8386465D9F32}" type="sibTrans" cxnId="{9CB00187-6DA1-4037-8138-F81DF85935C9}">
      <dgm:prSet/>
      <dgm:spPr/>
      <dgm:t>
        <a:bodyPr/>
        <a:lstStyle/>
        <a:p>
          <a:endParaRPr lang="en-US"/>
        </a:p>
      </dgm:t>
    </dgm:pt>
    <dgm:pt modelId="{88C212E4-E45C-4A81-9D58-DEC57670579F}">
      <dgm:prSet/>
      <dgm:spPr/>
      <dgm:t>
        <a:bodyPr/>
        <a:lstStyle/>
        <a:p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Leads to significant improvements in: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E5B859-8B93-4CE3-B079-33A7668D5B77}" type="parTrans" cxnId="{7CABB063-F182-411F-BDFA-1C96FC5BFA1F}">
      <dgm:prSet/>
      <dgm:spPr/>
      <dgm:t>
        <a:bodyPr/>
        <a:lstStyle/>
        <a:p>
          <a:endParaRPr lang="en-US"/>
        </a:p>
      </dgm:t>
    </dgm:pt>
    <dgm:pt modelId="{04341DD1-EE6D-4D76-8F4B-3A81D3B0A335}" type="sibTrans" cxnId="{7CABB063-F182-411F-BDFA-1C96FC5BFA1F}">
      <dgm:prSet/>
      <dgm:spPr/>
      <dgm:t>
        <a:bodyPr/>
        <a:lstStyle/>
        <a:p>
          <a:endParaRPr lang="en-US"/>
        </a:p>
      </dgm:t>
    </dgm:pt>
    <dgm:pt modelId="{C4EFE212-5FDE-455C-A0AA-304DC49685EE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Efficiency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A4E8DC-5BD2-4147-916B-2E3B1249D6D2}" type="parTrans" cxnId="{C864007E-7683-4B32-9FFD-CA61CFFA07A9}">
      <dgm:prSet/>
      <dgm:spPr/>
      <dgm:t>
        <a:bodyPr/>
        <a:lstStyle/>
        <a:p>
          <a:endParaRPr lang="en-US"/>
        </a:p>
      </dgm:t>
    </dgm:pt>
    <dgm:pt modelId="{F7CF9D67-C11F-4671-803A-2DB3B7F0EEF7}" type="sibTrans" cxnId="{C864007E-7683-4B32-9FFD-CA61CFFA07A9}">
      <dgm:prSet/>
      <dgm:spPr/>
      <dgm:t>
        <a:bodyPr/>
        <a:lstStyle/>
        <a:p>
          <a:endParaRPr lang="en-US"/>
        </a:p>
      </dgm:t>
    </dgm:pt>
    <dgm:pt modelId="{ACD965A4-0FE8-4377-93FD-3803BDE3AF0A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Time management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FCDF5B-BC35-4057-9A5C-589472BBF635}" type="parTrans" cxnId="{BB416A7D-0AF4-406F-85F2-FDDFF6DBBD75}">
      <dgm:prSet/>
      <dgm:spPr/>
      <dgm:t>
        <a:bodyPr/>
        <a:lstStyle/>
        <a:p>
          <a:endParaRPr lang="en-US"/>
        </a:p>
      </dgm:t>
    </dgm:pt>
    <dgm:pt modelId="{21B9DE1F-35C7-4094-972F-8F3C6F8643EE}" type="sibTrans" cxnId="{BB416A7D-0AF4-406F-85F2-FDDFF6DBBD75}">
      <dgm:prSet/>
      <dgm:spPr/>
      <dgm:t>
        <a:bodyPr/>
        <a:lstStyle/>
        <a:p>
          <a:endParaRPr lang="en-US"/>
        </a:p>
      </dgm:t>
    </dgm:pt>
    <dgm:pt modelId="{03B2A94A-5BB5-4C98-BDF1-3DFC3E178E69}" type="pres">
      <dgm:prSet presAssocID="{6CB75774-4395-4F88-BBBF-E06953094DD6}" presName="linear" presStyleCnt="0">
        <dgm:presLayoutVars>
          <dgm:dir/>
          <dgm:animLvl val="lvl"/>
          <dgm:resizeHandles val="exact"/>
        </dgm:presLayoutVars>
      </dgm:prSet>
      <dgm:spPr/>
    </dgm:pt>
    <dgm:pt modelId="{AF2C7F4E-C8A0-4C2D-A186-8A1FDB03EB53}" type="pres">
      <dgm:prSet presAssocID="{57E6FB4E-F650-4AE4-B3F6-35F0EFB39DD0}" presName="parentLin" presStyleCnt="0"/>
      <dgm:spPr/>
    </dgm:pt>
    <dgm:pt modelId="{6F3055D9-6419-4E35-839D-3699B5B8FF87}" type="pres">
      <dgm:prSet presAssocID="{57E6FB4E-F650-4AE4-B3F6-35F0EFB39DD0}" presName="parentLeftMargin" presStyleLbl="node1" presStyleIdx="0" presStyleCnt="3"/>
      <dgm:spPr/>
    </dgm:pt>
    <dgm:pt modelId="{055AF197-512D-488C-A000-7493EE5B9A09}" type="pres">
      <dgm:prSet presAssocID="{57E6FB4E-F650-4AE4-B3F6-35F0EFB39D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6FFDC9F-313E-4E63-B42F-FB62985998E7}" type="pres">
      <dgm:prSet presAssocID="{57E6FB4E-F650-4AE4-B3F6-35F0EFB39DD0}" presName="negativeSpace" presStyleCnt="0"/>
      <dgm:spPr/>
    </dgm:pt>
    <dgm:pt modelId="{41F5C005-BC51-4A23-BEB6-F8D9818E0CE9}" type="pres">
      <dgm:prSet presAssocID="{57E6FB4E-F650-4AE4-B3F6-35F0EFB39DD0}" presName="childText" presStyleLbl="conFgAcc1" presStyleIdx="0" presStyleCnt="3">
        <dgm:presLayoutVars>
          <dgm:bulletEnabled val="1"/>
        </dgm:presLayoutVars>
      </dgm:prSet>
      <dgm:spPr/>
    </dgm:pt>
    <dgm:pt modelId="{2994646E-957B-4F83-BD0E-2293DC6F3715}" type="pres">
      <dgm:prSet presAssocID="{D28705A6-4792-4A1D-B55E-DE1A7C9BBE61}" presName="spaceBetweenRectangles" presStyleCnt="0"/>
      <dgm:spPr/>
    </dgm:pt>
    <dgm:pt modelId="{FE81CCEB-9283-4B01-A314-E0545AC085E0}" type="pres">
      <dgm:prSet presAssocID="{483EAFCB-3CF4-4EA9-BA2A-58903CBE522E}" presName="parentLin" presStyleCnt="0"/>
      <dgm:spPr/>
    </dgm:pt>
    <dgm:pt modelId="{E2D3DE86-ECDF-447C-904A-9E127818E5B0}" type="pres">
      <dgm:prSet presAssocID="{483EAFCB-3CF4-4EA9-BA2A-58903CBE522E}" presName="parentLeftMargin" presStyleLbl="node1" presStyleIdx="0" presStyleCnt="3"/>
      <dgm:spPr/>
    </dgm:pt>
    <dgm:pt modelId="{1BD7A2F9-8E2C-4157-A49B-C7D3B106BAF4}" type="pres">
      <dgm:prSet presAssocID="{483EAFCB-3CF4-4EA9-BA2A-58903CBE52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5A92A9E-7A9A-4C86-AAC9-0877B6EEB468}" type="pres">
      <dgm:prSet presAssocID="{483EAFCB-3CF4-4EA9-BA2A-58903CBE522E}" presName="negativeSpace" presStyleCnt="0"/>
      <dgm:spPr/>
    </dgm:pt>
    <dgm:pt modelId="{224190B7-1119-4DF9-BCB3-6AEE7B9780E9}" type="pres">
      <dgm:prSet presAssocID="{483EAFCB-3CF4-4EA9-BA2A-58903CBE522E}" presName="childText" presStyleLbl="conFgAcc1" presStyleIdx="1" presStyleCnt="3">
        <dgm:presLayoutVars>
          <dgm:bulletEnabled val="1"/>
        </dgm:presLayoutVars>
      </dgm:prSet>
      <dgm:spPr/>
    </dgm:pt>
    <dgm:pt modelId="{58832F45-F0ED-49E2-B7A9-45160CB64D9B}" type="pres">
      <dgm:prSet presAssocID="{B32A4F22-0C15-4C52-A159-1088C0887E6F}" presName="spaceBetweenRectangles" presStyleCnt="0"/>
      <dgm:spPr/>
    </dgm:pt>
    <dgm:pt modelId="{6F2AED63-F50B-42D1-9A1B-AF4176BE8C35}" type="pres">
      <dgm:prSet presAssocID="{D74FB853-5E4A-4055-A9F9-3C2D8E1CDDC1}" presName="parentLin" presStyleCnt="0"/>
      <dgm:spPr/>
    </dgm:pt>
    <dgm:pt modelId="{F07B351E-738C-43E1-82FC-D87DE2ADA816}" type="pres">
      <dgm:prSet presAssocID="{D74FB853-5E4A-4055-A9F9-3C2D8E1CDDC1}" presName="parentLeftMargin" presStyleLbl="node1" presStyleIdx="1" presStyleCnt="3"/>
      <dgm:spPr/>
    </dgm:pt>
    <dgm:pt modelId="{6D328FB7-AA52-4596-BEFE-B4F28C4D48A9}" type="pres">
      <dgm:prSet presAssocID="{D74FB853-5E4A-4055-A9F9-3C2D8E1CDDC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26E9524-3FF0-438C-BFB8-43A873F47B14}" type="pres">
      <dgm:prSet presAssocID="{D74FB853-5E4A-4055-A9F9-3C2D8E1CDDC1}" presName="negativeSpace" presStyleCnt="0"/>
      <dgm:spPr/>
    </dgm:pt>
    <dgm:pt modelId="{C2942FB4-B09F-4732-B34A-2239D390602D}" type="pres">
      <dgm:prSet presAssocID="{D74FB853-5E4A-4055-A9F9-3C2D8E1CDDC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AE20009-FC72-44AA-AE40-55F95D5312BF}" type="presOf" srcId="{57E6FB4E-F650-4AE4-B3F6-35F0EFB39DD0}" destId="{6F3055D9-6419-4E35-839D-3699B5B8FF87}" srcOrd="0" destOrd="0" presId="urn:microsoft.com/office/officeart/2005/8/layout/list1"/>
    <dgm:cxn modelId="{E5860909-153E-4C7D-A46D-A368F5D511AE}" srcId="{59CB923E-B01F-44DD-AC75-35E8414F5A5B}" destId="{A1B2C2DD-88FE-46C3-8916-FB8978B3C54C}" srcOrd="0" destOrd="0" parTransId="{C323DC20-02FB-4A0F-8F4A-9176EACB1D44}" sibTransId="{32A9CB96-BAFB-4D5F-894F-F73F4971BDC2}"/>
    <dgm:cxn modelId="{4A2F3C13-F2DA-4F68-ACAA-AA2AA7DA5F6C}" type="presOf" srcId="{483EAFCB-3CF4-4EA9-BA2A-58903CBE522E}" destId="{1BD7A2F9-8E2C-4157-A49B-C7D3B106BAF4}" srcOrd="1" destOrd="0" presId="urn:microsoft.com/office/officeart/2005/8/layout/list1"/>
    <dgm:cxn modelId="{AE3FA528-A696-4436-85AA-6D1BFA6CB6D4}" type="presOf" srcId="{C31C3E64-B47A-43A8-85E9-E6232B666BA3}" destId="{41F5C005-BC51-4A23-BEB6-F8D9818E0CE9}" srcOrd="0" destOrd="2" presId="urn:microsoft.com/office/officeart/2005/8/layout/list1"/>
    <dgm:cxn modelId="{1F152E33-3F88-426B-9EDE-FAD46DE62B7B}" srcId="{57E6FB4E-F650-4AE4-B3F6-35F0EFB39DD0}" destId="{59CB923E-B01F-44DD-AC75-35E8414F5A5B}" srcOrd="0" destOrd="0" parTransId="{15611563-08E6-444C-8C30-AEEBE3CA342D}" sibTransId="{2356D96B-CEBE-4F74-A82C-6A0D32FC1ABB}"/>
    <dgm:cxn modelId="{4481D633-0057-4EE1-8940-0DFEA44D472D}" type="presOf" srcId="{CF596E30-D4DA-4AA4-8709-7989C888BE10}" destId="{41F5C005-BC51-4A23-BEB6-F8D9818E0CE9}" srcOrd="0" destOrd="3" presId="urn:microsoft.com/office/officeart/2005/8/layout/list1"/>
    <dgm:cxn modelId="{A359F840-D8A6-43AE-8110-726686E3F3D8}" type="presOf" srcId="{A1B2C2DD-88FE-46C3-8916-FB8978B3C54C}" destId="{41F5C005-BC51-4A23-BEB6-F8D9818E0CE9}" srcOrd="0" destOrd="1" presId="urn:microsoft.com/office/officeart/2005/8/layout/list1"/>
    <dgm:cxn modelId="{BD090C63-FC4B-4532-A58E-CB8BE137442C}" srcId="{6CB75774-4395-4F88-BBBF-E06953094DD6}" destId="{483EAFCB-3CF4-4EA9-BA2A-58903CBE522E}" srcOrd="1" destOrd="0" parTransId="{5C247768-67DC-4F00-BA27-79B46F90F802}" sibTransId="{B32A4F22-0C15-4C52-A159-1088C0887E6F}"/>
    <dgm:cxn modelId="{7CABB063-F182-411F-BDFA-1C96FC5BFA1F}" srcId="{D74FB853-5E4A-4055-A9F9-3C2D8E1CDDC1}" destId="{88C212E4-E45C-4A81-9D58-DEC57670579F}" srcOrd="0" destOrd="0" parTransId="{A5E5B859-8B93-4CE3-B079-33A7668D5B77}" sibTransId="{04341DD1-EE6D-4D76-8F4B-3A81D3B0A335}"/>
    <dgm:cxn modelId="{F49CA86B-2993-4E09-8E43-D19E0E94F73F}" type="presOf" srcId="{887E254A-2D8C-4BD2-95F9-8048131F876E}" destId="{224190B7-1119-4DF9-BCB3-6AEE7B9780E9}" srcOrd="0" destOrd="2" presId="urn:microsoft.com/office/officeart/2005/8/layout/list1"/>
    <dgm:cxn modelId="{9CDBF371-45CE-4BF2-AD14-83FD6A8EA20A}" type="presOf" srcId="{59CB923E-B01F-44DD-AC75-35E8414F5A5B}" destId="{41F5C005-BC51-4A23-BEB6-F8D9818E0CE9}" srcOrd="0" destOrd="0" presId="urn:microsoft.com/office/officeart/2005/8/layout/list1"/>
    <dgm:cxn modelId="{60972F52-90C7-4456-BCC9-8A0ABDBA92C8}" type="presOf" srcId="{D4A4DA03-B079-485D-A649-9ADC86FA7170}" destId="{224190B7-1119-4DF9-BCB3-6AEE7B9780E9}" srcOrd="0" destOrd="1" presId="urn:microsoft.com/office/officeart/2005/8/layout/list1"/>
    <dgm:cxn modelId="{EB47CC74-DC08-40A7-9D69-223359AE969F}" srcId="{483EAFCB-3CF4-4EA9-BA2A-58903CBE522E}" destId="{A423C599-FE58-42A9-88AC-DE3C4EE6B3BA}" srcOrd="2" destOrd="0" parTransId="{94EFDBE3-3E23-4F5E-9574-D86B68505E3B}" sibTransId="{7D1E444D-0AF5-4482-904C-E0CCE6B7A589}"/>
    <dgm:cxn modelId="{3BE2B876-4093-4D5C-86DC-492794D0EBCE}" type="presOf" srcId="{483EAFCB-3CF4-4EA9-BA2A-58903CBE522E}" destId="{E2D3DE86-ECDF-447C-904A-9E127818E5B0}" srcOrd="0" destOrd="0" presId="urn:microsoft.com/office/officeart/2005/8/layout/list1"/>
    <dgm:cxn modelId="{BB416A7D-0AF4-406F-85F2-FDDFF6DBBD75}" srcId="{88C212E4-E45C-4A81-9D58-DEC57670579F}" destId="{ACD965A4-0FE8-4377-93FD-3803BDE3AF0A}" srcOrd="1" destOrd="0" parTransId="{CBFCDF5B-BC35-4057-9A5C-589472BBF635}" sibTransId="{21B9DE1F-35C7-4094-972F-8F3C6F8643EE}"/>
    <dgm:cxn modelId="{C864007E-7683-4B32-9FFD-CA61CFFA07A9}" srcId="{88C212E4-E45C-4A81-9D58-DEC57670579F}" destId="{C4EFE212-5FDE-455C-A0AA-304DC49685EE}" srcOrd="0" destOrd="0" parTransId="{47A4E8DC-5BD2-4147-916B-2E3B1249D6D2}" sibTransId="{F7CF9D67-C11F-4671-803A-2DB3B7F0EEF7}"/>
    <dgm:cxn modelId="{EEC5B286-4DB6-423D-9D7D-3D745B4336CD}" srcId="{C31C3E64-B47A-43A8-85E9-E6232B666BA3}" destId="{CF596E30-D4DA-4AA4-8709-7989C888BE10}" srcOrd="0" destOrd="0" parTransId="{44FA17EE-C0FC-4F8B-A778-D428949F9563}" sibTransId="{1B44E17D-7D99-448B-A89A-91CC00114017}"/>
    <dgm:cxn modelId="{9CB00187-6DA1-4037-8138-F81DF85935C9}" srcId="{6CB75774-4395-4F88-BBBF-E06953094DD6}" destId="{D74FB853-5E4A-4055-A9F9-3C2D8E1CDDC1}" srcOrd="2" destOrd="0" parTransId="{A65D47B9-7D87-492E-B326-48DD6715D906}" sibTransId="{802F606B-3AB3-4EC9-A4CF-8386465D9F32}"/>
    <dgm:cxn modelId="{0145C68E-DC90-4F25-8115-7A5D4A340DF5}" type="presOf" srcId="{D74FB853-5E4A-4055-A9F9-3C2D8E1CDDC1}" destId="{6D328FB7-AA52-4596-BEFE-B4F28C4D48A9}" srcOrd="1" destOrd="0" presId="urn:microsoft.com/office/officeart/2005/8/layout/list1"/>
    <dgm:cxn modelId="{48E79E91-823E-424A-9B70-6B236902204E}" srcId="{483EAFCB-3CF4-4EA9-BA2A-58903CBE522E}" destId="{F155F3B8-3397-4F85-9ED8-76EFAAED97F0}" srcOrd="0" destOrd="0" parTransId="{D1CB341C-CBB2-4A23-8155-06B74C7AE949}" sibTransId="{EE55C896-77A9-4263-8F98-32CDEE0A1CFF}"/>
    <dgm:cxn modelId="{48EC7695-98BB-47BA-B8F6-E51BD7BD7631}" type="presOf" srcId="{A423C599-FE58-42A9-88AC-DE3C4EE6B3BA}" destId="{224190B7-1119-4DF9-BCB3-6AEE7B9780E9}" srcOrd="0" destOrd="3" presId="urn:microsoft.com/office/officeart/2005/8/layout/list1"/>
    <dgm:cxn modelId="{5DD817A0-146C-4F39-8185-253502D9B2EB}" type="presOf" srcId="{ACD965A4-0FE8-4377-93FD-3803BDE3AF0A}" destId="{C2942FB4-B09F-4732-B34A-2239D390602D}" srcOrd="0" destOrd="2" presId="urn:microsoft.com/office/officeart/2005/8/layout/list1"/>
    <dgm:cxn modelId="{98E716AC-C47B-491A-A5C3-57AF446CBDE0}" type="presOf" srcId="{88C212E4-E45C-4A81-9D58-DEC57670579F}" destId="{C2942FB4-B09F-4732-B34A-2239D390602D}" srcOrd="0" destOrd="0" presId="urn:microsoft.com/office/officeart/2005/8/layout/list1"/>
    <dgm:cxn modelId="{C15F4CC3-E0DB-4B5B-9F1F-B0075C7BD414}" type="presOf" srcId="{F155F3B8-3397-4F85-9ED8-76EFAAED97F0}" destId="{224190B7-1119-4DF9-BCB3-6AEE7B9780E9}" srcOrd="0" destOrd="0" presId="urn:microsoft.com/office/officeart/2005/8/layout/list1"/>
    <dgm:cxn modelId="{178CAACA-1C3D-4A4E-92C4-0DC390874C40}" srcId="{D4A4DA03-B079-485D-A649-9ADC86FA7170}" destId="{887E254A-2D8C-4BD2-95F9-8048131F876E}" srcOrd="0" destOrd="0" parTransId="{4BD30E47-56C6-4523-9CB2-B93BE393B5FD}" sibTransId="{0B4D4B7D-C00A-4DC4-AB12-12E675F18CEE}"/>
    <dgm:cxn modelId="{DBB5D2CC-3A63-4752-81B1-3B0F5822F585}" type="presOf" srcId="{C4EFE212-5FDE-455C-A0AA-304DC49685EE}" destId="{C2942FB4-B09F-4732-B34A-2239D390602D}" srcOrd="0" destOrd="1" presId="urn:microsoft.com/office/officeart/2005/8/layout/list1"/>
    <dgm:cxn modelId="{039C48DA-0569-4E27-B06C-1775A38709D1}" srcId="{57E6FB4E-F650-4AE4-B3F6-35F0EFB39DD0}" destId="{C31C3E64-B47A-43A8-85E9-E6232B666BA3}" srcOrd="1" destOrd="0" parTransId="{B5AF4416-36FD-42B9-A40E-2E6DFB0DAC3E}" sibTransId="{AFF32F74-1B8C-46C8-92D9-D548C6F5C940}"/>
    <dgm:cxn modelId="{66271FE2-FA1C-40F9-9E8C-C6B24089C854}" type="presOf" srcId="{6CB75774-4395-4F88-BBBF-E06953094DD6}" destId="{03B2A94A-5BB5-4C98-BDF1-3DFC3E178E69}" srcOrd="0" destOrd="0" presId="urn:microsoft.com/office/officeart/2005/8/layout/list1"/>
    <dgm:cxn modelId="{AE2109E4-BA04-4A16-AB91-6CA422590711}" type="presOf" srcId="{57E6FB4E-F650-4AE4-B3F6-35F0EFB39DD0}" destId="{055AF197-512D-488C-A000-7493EE5B9A09}" srcOrd="1" destOrd="0" presId="urn:microsoft.com/office/officeart/2005/8/layout/list1"/>
    <dgm:cxn modelId="{7B7AAAE4-65E2-4C14-97F9-0F9B93842420}" type="presOf" srcId="{D74FB853-5E4A-4055-A9F9-3C2D8E1CDDC1}" destId="{F07B351E-738C-43E1-82FC-D87DE2ADA816}" srcOrd="0" destOrd="0" presId="urn:microsoft.com/office/officeart/2005/8/layout/list1"/>
    <dgm:cxn modelId="{6BA16DE7-1076-4F1A-8A24-BC63D03B9A45}" srcId="{6CB75774-4395-4F88-BBBF-E06953094DD6}" destId="{57E6FB4E-F650-4AE4-B3F6-35F0EFB39DD0}" srcOrd="0" destOrd="0" parTransId="{8477977E-7CCD-4F4D-8A67-D2D8CE9005FC}" sibTransId="{D28705A6-4792-4A1D-B55E-DE1A7C9BBE61}"/>
    <dgm:cxn modelId="{9CD914EC-3BDA-45E4-8EF8-2BCD36B80157}" srcId="{483EAFCB-3CF4-4EA9-BA2A-58903CBE522E}" destId="{D4A4DA03-B079-485D-A649-9ADC86FA7170}" srcOrd="1" destOrd="0" parTransId="{7A191415-F6C9-4D1C-90D1-20B869D2ED25}" sibTransId="{8177C57A-12F0-4D20-B650-AF8EB1C4857B}"/>
    <dgm:cxn modelId="{749DB681-243C-4D59-A5C0-AC7812E591EB}" type="presParOf" srcId="{03B2A94A-5BB5-4C98-BDF1-3DFC3E178E69}" destId="{AF2C7F4E-C8A0-4C2D-A186-8A1FDB03EB53}" srcOrd="0" destOrd="0" presId="urn:microsoft.com/office/officeart/2005/8/layout/list1"/>
    <dgm:cxn modelId="{0A3CF195-6F63-4C34-A9B9-6B7752225A0B}" type="presParOf" srcId="{AF2C7F4E-C8A0-4C2D-A186-8A1FDB03EB53}" destId="{6F3055D9-6419-4E35-839D-3699B5B8FF87}" srcOrd="0" destOrd="0" presId="urn:microsoft.com/office/officeart/2005/8/layout/list1"/>
    <dgm:cxn modelId="{27C3EDE1-46ED-4932-9CFB-AFD9B9589C0F}" type="presParOf" srcId="{AF2C7F4E-C8A0-4C2D-A186-8A1FDB03EB53}" destId="{055AF197-512D-488C-A000-7493EE5B9A09}" srcOrd="1" destOrd="0" presId="urn:microsoft.com/office/officeart/2005/8/layout/list1"/>
    <dgm:cxn modelId="{6009734F-5E28-4AD5-B8B7-541DEAEB4342}" type="presParOf" srcId="{03B2A94A-5BB5-4C98-BDF1-3DFC3E178E69}" destId="{76FFDC9F-313E-4E63-B42F-FB62985998E7}" srcOrd="1" destOrd="0" presId="urn:microsoft.com/office/officeart/2005/8/layout/list1"/>
    <dgm:cxn modelId="{BBB1B49F-6BEA-4BE9-BD89-27E66EA516B5}" type="presParOf" srcId="{03B2A94A-5BB5-4C98-BDF1-3DFC3E178E69}" destId="{41F5C005-BC51-4A23-BEB6-F8D9818E0CE9}" srcOrd="2" destOrd="0" presId="urn:microsoft.com/office/officeart/2005/8/layout/list1"/>
    <dgm:cxn modelId="{D3718D00-C409-4785-B57D-A367819D8195}" type="presParOf" srcId="{03B2A94A-5BB5-4C98-BDF1-3DFC3E178E69}" destId="{2994646E-957B-4F83-BD0E-2293DC6F3715}" srcOrd="3" destOrd="0" presId="urn:microsoft.com/office/officeart/2005/8/layout/list1"/>
    <dgm:cxn modelId="{BD4EA783-A780-4502-BB9D-657397564E57}" type="presParOf" srcId="{03B2A94A-5BB5-4C98-BDF1-3DFC3E178E69}" destId="{FE81CCEB-9283-4B01-A314-E0545AC085E0}" srcOrd="4" destOrd="0" presId="urn:microsoft.com/office/officeart/2005/8/layout/list1"/>
    <dgm:cxn modelId="{2A174B6E-E855-48EA-ACF9-18A45526048C}" type="presParOf" srcId="{FE81CCEB-9283-4B01-A314-E0545AC085E0}" destId="{E2D3DE86-ECDF-447C-904A-9E127818E5B0}" srcOrd="0" destOrd="0" presId="urn:microsoft.com/office/officeart/2005/8/layout/list1"/>
    <dgm:cxn modelId="{622B037C-4A3D-4BCB-BC8C-BD58BF9A4257}" type="presParOf" srcId="{FE81CCEB-9283-4B01-A314-E0545AC085E0}" destId="{1BD7A2F9-8E2C-4157-A49B-C7D3B106BAF4}" srcOrd="1" destOrd="0" presId="urn:microsoft.com/office/officeart/2005/8/layout/list1"/>
    <dgm:cxn modelId="{64ABE563-1941-4987-B57B-5D30EE66FC2B}" type="presParOf" srcId="{03B2A94A-5BB5-4C98-BDF1-3DFC3E178E69}" destId="{75A92A9E-7A9A-4C86-AAC9-0877B6EEB468}" srcOrd="5" destOrd="0" presId="urn:microsoft.com/office/officeart/2005/8/layout/list1"/>
    <dgm:cxn modelId="{F1A93F82-AF32-4504-B5D7-8837A9B0888E}" type="presParOf" srcId="{03B2A94A-5BB5-4C98-BDF1-3DFC3E178E69}" destId="{224190B7-1119-4DF9-BCB3-6AEE7B9780E9}" srcOrd="6" destOrd="0" presId="urn:microsoft.com/office/officeart/2005/8/layout/list1"/>
    <dgm:cxn modelId="{3936BE2F-F504-4A07-9A7F-958FFC2C5422}" type="presParOf" srcId="{03B2A94A-5BB5-4C98-BDF1-3DFC3E178E69}" destId="{58832F45-F0ED-49E2-B7A9-45160CB64D9B}" srcOrd="7" destOrd="0" presId="urn:microsoft.com/office/officeart/2005/8/layout/list1"/>
    <dgm:cxn modelId="{0E9CFAB0-FE59-4940-97CE-E8181BCF691F}" type="presParOf" srcId="{03B2A94A-5BB5-4C98-BDF1-3DFC3E178E69}" destId="{6F2AED63-F50B-42D1-9A1B-AF4176BE8C35}" srcOrd="8" destOrd="0" presId="urn:microsoft.com/office/officeart/2005/8/layout/list1"/>
    <dgm:cxn modelId="{F63160B1-9FAD-4CE6-A0DF-EFE4D964FC19}" type="presParOf" srcId="{6F2AED63-F50B-42D1-9A1B-AF4176BE8C35}" destId="{F07B351E-738C-43E1-82FC-D87DE2ADA816}" srcOrd="0" destOrd="0" presId="urn:microsoft.com/office/officeart/2005/8/layout/list1"/>
    <dgm:cxn modelId="{8EE87C4E-26FC-4E47-9618-14209D79F797}" type="presParOf" srcId="{6F2AED63-F50B-42D1-9A1B-AF4176BE8C35}" destId="{6D328FB7-AA52-4596-BEFE-B4F28C4D48A9}" srcOrd="1" destOrd="0" presId="urn:microsoft.com/office/officeart/2005/8/layout/list1"/>
    <dgm:cxn modelId="{706ED05C-5BFD-4E72-A2C0-A0AC04B7143B}" type="presParOf" srcId="{03B2A94A-5BB5-4C98-BDF1-3DFC3E178E69}" destId="{C26E9524-3FF0-438C-BFB8-43A873F47B14}" srcOrd="9" destOrd="0" presId="urn:microsoft.com/office/officeart/2005/8/layout/list1"/>
    <dgm:cxn modelId="{02241969-BE80-42A3-9651-630AD95F1B4F}" type="presParOf" srcId="{03B2A94A-5BB5-4C98-BDF1-3DFC3E178E69}" destId="{C2942FB4-B09F-4732-B34A-2239D390602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205F22-C901-4CCD-B0BB-1BA2EA7F9FE3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C46D670-B99E-4D91-A936-B56B126FCEF9}">
      <dgm:prSet/>
      <dgm:spPr/>
      <dgm:t>
        <a:bodyPr/>
        <a:lstStyle/>
        <a:p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Importance of Integration with Simulation and Testing Tools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09AAEA-271A-4C99-8479-B1A943BBCABE}" type="parTrans" cxnId="{F222F746-4D32-4BCD-B92B-C81D9E0DED29}">
      <dgm:prSet/>
      <dgm:spPr/>
      <dgm:t>
        <a:bodyPr/>
        <a:lstStyle/>
        <a:p>
          <a:endParaRPr lang="en-US"/>
        </a:p>
      </dgm:t>
    </dgm:pt>
    <dgm:pt modelId="{DA6E7E1A-7D35-441C-B1D1-D5CA4A2E631A}" type="sibTrans" cxnId="{F222F746-4D32-4BCD-B92B-C81D9E0DED29}">
      <dgm:prSet/>
      <dgm:spPr/>
      <dgm:t>
        <a:bodyPr/>
        <a:lstStyle/>
        <a:p>
          <a:endParaRPr lang="en-US"/>
        </a:p>
      </dgm:t>
    </dgm:pt>
    <dgm:pt modelId="{56E3F1E5-83CF-4F7D-8C32-828EB0E5C2AE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E65DC6-5DFA-4A5D-B8CF-DCC824D83BC5}" type="parTrans" cxnId="{28B09F61-C0EC-435D-AE21-E5DED9A84BC1}">
      <dgm:prSet/>
      <dgm:spPr/>
      <dgm:t>
        <a:bodyPr/>
        <a:lstStyle/>
        <a:p>
          <a:endParaRPr lang="en-US"/>
        </a:p>
      </dgm:t>
    </dgm:pt>
    <dgm:pt modelId="{1AAFDF62-E370-4F39-96A2-4E1B209B79C0}" type="sibTrans" cxnId="{28B09F61-C0EC-435D-AE21-E5DED9A84BC1}">
      <dgm:prSet/>
      <dgm:spPr/>
      <dgm:t>
        <a:bodyPr/>
        <a:lstStyle/>
        <a:p>
          <a:endParaRPr lang="en-US"/>
        </a:p>
      </dgm:t>
    </dgm:pt>
    <dgm:pt modelId="{68CEBB52-0BB3-45D1-B30F-21255F2CA0FA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Essential for validating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pipeline performance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before deployment.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3BE0B9-064A-4566-BD41-194A6248BE22}" type="parTrans" cxnId="{F73B2FF9-8B16-4525-9648-507A5CD379CF}">
      <dgm:prSet/>
      <dgm:spPr/>
      <dgm:t>
        <a:bodyPr/>
        <a:lstStyle/>
        <a:p>
          <a:endParaRPr lang="en-US"/>
        </a:p>
      </dgm:t>
    </dgm:pt>
    <dgm:pt modelId="{CCC55310-3BE8-4A75-A6B4-2A4F7AA8B88F}" type="sibTrans" cxnId="{F73B2FF9-8B16-4525-9648-507A5CD379CF}">
      <dgm:prSet/>
      <dgm:spPr/>
      <dgm:t>
        <a:bodyPr/>
        <a:lstStyle/>
        <a:p>
          <a:endParaRPr lang="en-US"/>
        </a:p>
      </dgm:t>
    </dgm:pt>
    <dgm:pt modelId="{E293C334-6CF4-4DBA-8D46-85FEBD11FE04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Testing Capabilities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2959F-6036-497F-BEBD-B475A5012FA9}" type="parTrans" cxnId="{E9C71D6F-F3DA-4281-8787-EF8C9547EE44}">
      <dgm:prSet/>
      <dgm:spPr/>
      <dgm:t>
        <a:bodyPr/>
        <a:lstStyle/>
        <a:p>
          <a:endParaRPr lang="en-US"/>
        </a:p>
      </dgm:t>
    </dgm:pt>
    <dgm:pt modelId="{6634F63B-8B96-4FBB-8123-F459690BBE05}" type="sibTrans" cxnId="{E9C71D6F-F3DA-4281-8787-EF8C9547EE44}">
      <dgm:prSet/>
      <dgm:spPr/>
      <dgm:t>
        <a:bodyPr/>
        <a:lstStyle/>
        <a:p>
          <a:endParaRPr lang="en-US"/>
        </a:p>
      </dgm:t>
    </dgm:pt>
    <dgm:pt modelId="{60C6E2B2-D77D-42EC-874C-7AB92A11EAAE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Allows developers to test designs under: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64F8E1-F3D5-4166-9B8D-469AE72ED502}" type="parTrans" cxnId="{5A182696-8C88-45FC-B800-15690D19FEE8}">
      <dgm:prSet/>
      <dgm:spPr/>
      <dgm:t>
        <a:bodyPr/>
        <a:lstStyle/>
        <a:p>
          <a:endParaRPr lang="en-US"/>
        </a:p>
      </dgm:t>
    </dgm:pt>
    <dgm:pt modelId="{C7C90248-4933-429D-AA63-0F89515A877E}" type="sibTrans" cxnId="{5A182696-8C88-45FC-B800-15690D19FEE8}">
      <dgm:prSet/>
      <dgm:spPr/>
      <dgm:t>
        <a:bodyPr/>
        <a:lstStyle/>
        <a:p>
          <a:endParaRPr lang="en-US"/>
        </a:p>
      </dgm:t>
    </dgm:pt>
    <dgm:pt modelId="{C4ABA559-3B91-418F-9E75-D07066D1F9E0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Different scenarios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9E8EF6-9EAD-43CE-B87D-A6CAE7B3FEFE}" type="parTrans" cxnId="{CA39E5E9-B342-4A94-A9F4-D306FF2754D2}">
      <dgm:prSet/>
      <dgm:spPr/>
      <dgm:t>
        <a:bodyPr/>
        <a:lstStyle/>
        <a:p>
          <a:endParaRPr lang="en-US"/>
        </a:p>
      </dgm:t>
    </dgm:pt>
    <dgm:pt modelId="{F2878B96-EC3E-4D2D-8FFE-EFEEF5F98B8E}" type="sibTrans" cxnId="{CA39E5E9-B342-4A94-A9F4-D306FF2754D2}">
      <dgm:prSet/>
      <dgm:spPr/>
      <dgm:t>
        <a:bodyPr/>
        <a:lstStyle/>
        <a:p>
          <a:endParaRPr lang="en-US"/>
        </a:p>
      </dgm:t>
    </dgm:pt>
    <dgm:pt modelId="{8D1F8AF2-5D4D-48B8-807A-0871DB0E3378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Various data loads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7BEB16-B6A8-4E76-8B26-608CCAC4DE1A}" type="parTrans" cxnId="{DEEB1497-D2E6-4429-909F-D52EF4C2A6EC}">
      <dgm:prSet/>
      <dgm:spPr/>
      <dgm:t>
        <a:bodyPr/>
        <a:lstStyle/>
        <a:p>
          <a:endParaRPr lang="en-US"/>
        </a:p>
      </dgm:t>
    </dgm:pt>
    <dgm:pt modelId="{DD228660-8D11-4C2D-BD9C-50D4C66E52B1}" type="sibTrans" cxnId="{DEEB1497-D2E6-4429-909F-D52EF4C2A6EC}">
      <dgm:prSet/>
      <dgm:spPr/>
      <dgm:t>
        <a:bodyPr/>
        <a:lstStyle/>
        <a:p>
          <a:endParaRPr lang="en-US"/>
        </a:p>
      </dgm:t>
    </dgm:pt>
    <dgm:pt modelId="{9BFDF9A4-EE9D-4798-97F5-80562B746476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Early Issue Detection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157D17-70D1-472D-BE36-9AFFDCEC37C2}" type="parTrans" cxnId="{DA97CC5F-49AA-467B-921D-0DAFAC394D7E}">
      <dgm:prSet/>
      <dgm:spPr/>
      <dgm:t>
        <a:bodyPr/>
        <a:lstStyle/>
        <a:p>
          <a:endParaRPr lang="en-US"/>
        </a:p>
      </dgm:t>
    </dgm:pt>
    <dgm:pt modelId="{9CA65B94-E573-496D-9D28-2D3D30423355}" type="sibTrans" cxnId="{DA97CC5F-49AA-467B-921D-0DAFAC394D7E}">
      <dgm:prSet/>
      <dgm:spPr/>
      <dgm:t>
        <a:bodyPr/>
        <a:lstStyle/>
        <a:p>
          <a:endParaRPr lang="en-US"/>
        </a:p>
      </dgm:t>
    </dgm:pt>
    <dgm:pt modelId="{FFA0864E-B5FF-4999-B640-D1443DA360A2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Ensures potential issues are addressed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early in the design phase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1644A5-4113-44FF-8365-6D9149339762}" type="parTrans" cxnId="{795F578D-0B40-4A1E-9B8E-73F79647DC36}">
      <dgm:prSet/>
      <dgm:spPr/>
      <dgm:t>
        <a:bodyPr/>
        <a:lstStyle/>
        <a:p>
          <a:endParaRPr lang="en-US"/>
        </a:p>
      </dgm:t>
    </dgm:pt>
    <dgm:pt modelId="{6AF06324-815F-4173-B415-A517021EC0AC}" type="sibTrans" cxnId="{795F578D-0B40-4A1E-9B8E-73F79647DC36}">
      <dgm:prSet/>
      <dgm:spPr/>
      <dgm:t>
        <a:bodyPr/>
        <a:lstStyle/>
        <a:p>
          <a:endParaRPr lang="en-US"/>
        </a:p>
      </dgm:t>
    </dgm:pt>
    <dgm:pt modelId="{793A18A4-17EC-43AB-BA92-D712D2FCCB18}">
      <dgm:prSet/>
      <dgm:spPr/>
      <dgm:t>
        <a:bodyPr/>
        <a:lstStyle/>
        <a:p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Benefits for Debugging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EF67A7-AF8E-46B4-9938-B7A7E70468E0}" type="parTrans" cxnId="{92F82FE2-E317-4257-BD7E-E0C14047B843}">
      <dgm:prSet/>
      <dgm:spPr/>
      <dgm:t>
        <a:bodyPr/>
        <a:lstStyle/>
        <a:p>
          <a:endParaRPr lang="en-US"/>
        </a:p>
      </dgm:t>
    </dgm:pt>
    <dgm:pt modelId="{2F0FCE40-DEB4-41DB-9808-86140DCB1AA5}" type="sibTrans" cxnId="{92F82FE2-E317-4257-BD7E-E0C14047B843}">
      <dgm:prSet/>
      <dgm:spPr/>
      <dgm:t>
        <a:bodyPr/>
        <a:lstStyle/>
        <a:p>
          <a:endParaRPr lang="en-US"/>
        </a:p>
      </dgm:t>
    </dgm:pt>
    <dgm:pt modelId="{1E3BF924-3F56-4558-93C0-1C3BCF6BFA15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Enables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real-time performance evaluation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adjustments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13A000-94E0-4EA8-92EB-A2F41C123C07}" type="parTrans" cxnId="{71CFA479-D088-4362-A553-516ED707A3E0}">
      <dgm:prSet/>
      <dgm:spPr/>
      <dgm:t>
        <a:bodyPr/>
        <a:lstStyle/>
        <a:p>
          <a:endParaRPr lang="en-US"/>
        </a:p>
      </dgm:t>
    </dgm:pt>
    <dgm:pt modelId="{C1E52953-F3D6-4378-9B14-091E8654F3BD}" type="sibTrans" cxnId="{71CFA479-D088-4362-A553-516ED707A3E0}">
      <dgm:prSet/>
      <dgm:spPr/>
      <dgm:t>
        <a:bodyPr/>
        <a:lstStyle/>
        <a:p>
          <a:endParaRPr lang="en-US"/>
        </a:p>
      </dgm:t>
    </dgm:pt>
    <dgm:pt modelId="{81851300-8A61-4B00-A7E4-413C328D4838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Contributes to the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reliability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robustness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of Big Data solutions.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231026-0F54-4D67-A93D-6BEF61A1CA04}" type="parTrans" cxnId="{89E96E26-999D-46C1-9F4A-0E9651865109}">
      <dgm:prSet/>
      <dgm:spPr/>
      <dgm:t>
        <a:bodyPr/>
        <a:lstStyle/>
        <a:p>
          <a:endParaRPr lang="en-US"/>
        </a:p>
      </dgm:t>
    </dgm:pt>
    <dgm:pt modelId="{63A22299-C42B-4BA9-A4DA-73D3CFFF5B43}" type="sibTrans" cxnId="{89E96E26-999D-46C1-9F4A-0E9651865109}">
      <dgm:prSet/>
      <dgm:spPr/>
      <dgm:t>
        <a:bodyPr/>
        <a:lstStyle/>
        <a:p>
          <a:endParaRPr lang="en-US"/>
        </a:p>
      </dgm:t>
    </dgm:pt>
    <dgm:pt modelId="{939637CF-158B-4371-9A85-B0069DE8E140}" type="pres">
      <dgm:prSet presAssocID="{42205F22-C901-4CCD-B0BB-1BA2EA7F9FE3}" presName="linear" presStyleCnt="0">
        <dgm:presLayoutVars>
          <dgm:dir/>
          <dgm:animLvl val="lvl"/>
          <dgm:resizeHandles val="exact"/>
        </dgm:presLayoutVars>
      </dgm:prSet>
      <dgm:spPr/>
    </dgm:pt>
    <dgm:pt modelId="{2FB446A6-E609-4583-BBE6-AFF6755749CB}" type="pres">
      <dgm:prSet presAssocID="{FC46D670-B99E-4D91-A936-B56B126FCEF9}" presName="parentLin" presStyleCnt="0"/>
      <dgm:spPr/>
    </dgm:pt>
    <dgm:pt modelId="{E8CD1FB7-0D9E-4782-B3B7-291FC78DC695}" type="pres">
      <dgm:prSet presAssocID="{FC46D670-B99E-4D91-A936-B56B126FCEF9}" presName="parentLeftMargin" presStyleLbl="node1" presStyleIdx="0" presStyleCnt="2"/>
      <dgm:spPr/>
    </dgm:pt>
    <dgm:pt modelId="{A79E9C88-08D1-49FA-B57D-E69EB89DB05D}" type="pres">
      <dgm:prSet presAssocID="{FC46D670-B99E-4D91-A936-B56B126FCE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BACDE1-BDA1-4AF4-B78A-5B73577119F3}" type="pres">
      <dgm:prSet presAssocID="{FC46D670-B99E-4D91-A936-B56B126FCEF9}" presName="negativeSpace" presStyleCnt="0"/>
      <dgm:spPr/>
    </dgm:pt>
    <dgm:pt modelId="{66F78E77-AB97-42EC-9E4B-C5C43E322AEF}" type="pres">
      <dgm:prSet presAssocID="{FC46D670-B99E-4D91-A936-B56B126FCEF9}" presName="childText" presStyleLbl="conFgAcc1" presStyleIdx="0" presStyleCnt="2">
        <dgm:presLayoutVars>
          <dgm:bulletEnabled val="1"/>
        </dgm:presLayoutVars>
      </dgm:prSet>
      <dgm:spPr/>
    </dgm:pt>
    <dgm:pt modelId="{32CB7413-DD41-4121-AC4B-AF10D12BA3B9}" type="pres">
      <dgm:prSet presAssocID="{DA6E7E1A-7D35-441C-B1D1-D5CA4A2E631A}" presName="spaceBetweenRectangles" presStyleCnt="0"/>
      <dgm:spPr/>
    </dgm:pt>
    <dgm:pt modelId="{40B029E6-0576-40D4-80CC-ADF4E2370FA8}" type="pres">
      <dgm:prSet presAssocID="{793A18A4-17EC-43AB-BA92-D712D2FCCB18}" presName="parentLin" presStyleCnt="0"/>
      <dgm:spPr/>
    </dgm:pt>
    <dgm:pt modelId="{17FE37B9-AF86-4F17-BF0A-C6FA3C08C446}" type="pres">
      <dgm:prSet presAssocID="{793A18A4-17EC-43AB-BA92-D712D2FCCB18}" presName="parentLeftMargin" presStyleLbl="node1" presStyleIdx="0" presStyleCnt="2"/>
      <dgm:spPr/>
    </dgm:pt>
    <dgm:pt modelId="{DE168AB2-5584-413A-BE79-12C33F672F4A}" type="pres">
      <dgm:prSet presAssocID="{793A18A4-17EC-43AB-BA92-D712D2FCCB1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BD5C66-7608-40AD-A37B-F2E3B55EF559}" type="pres">
      <dgm:prSet presAssocID="{793A18A4-17EC-43AB-BA92-D712D2FCCB18}" presName="negativeSpace" presStyleCnt="0"/>
      <dgm:spPr/>
    </dgm:pt>
    <dgm:pt modelId="{C900B930-103B-4B2D-B8B3-11D62161BAD8}" type="pres">
      <dgm:prSet presAssocID="{793A18A4-17EC-43AB-BA92-D712D2FCCB1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434C101-6F87-4F8D-BB62-7F87A95487C8}" type="presOf" srcId="{793A18A4-17EC-43AB-BA92-D712D2FCCB18}" destId="{DE168AB2-5584-413A-BE79-12C33F672F4A}" srcOrd="1" destOrd="0" presId="urn:microsoft.com/office/officeart/2005/8/layout/list1"/>
    <dgm:cxn modelId="{BDF22710-FC39-4FEF-BAFF-C0E28E1280C6}" type="presOf" srcId="{56E3F1E5-83CF-4F7D-8C32-828EB0E5C2AE}" destId="{66F78E77-AB97-42EC-9E4B-C5C43E322AEF}" srcOrd="0" destOrd="0" presId="urn:microsoft.com/office/officeart/2005/8/layout/list1"/>
    <dgm:cxn modelId="{AF7ED920-C51B-4D99-8985-346329308939}" type="presOf" srcId="{793A18A4-17EC-43AB-BA92-D712D2FCCB18}" destId="{17FE37B9-AF86-4F17-BF0A-C6FA3C08C446}" srcOrd="0" destOrd="0" presId="urn:microsoft.com/office/officeart/2005/8/layout/list1"/>
    <dgm:cxn modelId="{89E96E26-999D-46C1-9F4A-0E9651865109}" srcId="{793A18A4-17EC-43AB-BA92-D712D2FCCB18}" destId="{81851300-8A61-4B00-A7E4-413C328D4838}" srcOrd="1" destOrd="0" parTransId="{E8231026-0F54-4D67-A93D-6BEF61A1CA04}" sibTransId="{63A22299-C42B-4BA9-A4DA-73D3CFFF5B43}"/>
    <dgm:cxn modelId="{7462A637-28F1-4FA8-AAD0-F54BA265BC7F}" type="presOf" srcId="{E293C334-6CF4-4DBA-8D46-85FEBD11FE04}" destId="{66F78E77-AB97-42EC-9E4B-C5C43E322AEF}" srcOrd="0" destOrd="2" presId="urn:microsoft.com/office/officeart/2005/8/layout/list1"/>
    <dgm:cxn modelId="{DA97CC5F-49AA-467B-921D-0DAFAC394D7E}" srcId="{FC46D670-B99E-4D91-A936-B56B126FCEF9}" destId="{9BFDF9A4-EE9D-4798-97F5-80562B746476}" srcOrd="2" destOrd="0" parTransId="{FC157D17-70D1-472D-BE36-9AFFDCEC37C2}" sibTransId="{9CA65B94-E573-496D-9D28-2D3D30423355}"/>
    <dgm:cxn modelId="{28B09F61-C0EC-435D-AE21-E5DED9A84BC1}" srcId="{FC46D670-B99E-4D91-A936-B56B126FCEF9}" destId="{56E3F1E5-83CF-4F7D-8C32-828EB0E5C2AE}" srcOrd="0" destOrd="0" parTransId="{50E65DC6-5DFA-4A5D-B8CF-DCC824D83BC5}" sibTransId="{1AAFDF62-E370-4F39-96A2-4E1B209B79C0}"/>
    <dgm:cxn modelId="{63B67F42-CC3B-43AC-885C-E88478A4516E}" type="presOf" srcId="{1E3BF924-3F56-4558-93C0-1C3BCF6BFA15}" destId="{C900B930-103B-4B2D-B8B3-11D62161BAD8}" srcOrd="0" destOrd="0" presId="urn:microsoft.com/office/officeart/2005/8/layout/list1"/>
    <dgm:cxn modelId="{2BAC0244-E929-4D2E-AA7F-FE5275EE8EC6}" type="presOf" srcId="{FC46D670-B99E-4D91-A936-B56B126FCEF9}" destId="{A79E9C88-08D1-49FA-B57D-E69EB89DB05D}" srcOrd="1" destOrd="0" presId="urn:microsoft.com/office/officeart/2005/8/layout/list1"/>
    <dgm:cxn modelId="{F222F746-4D32-4BCD-B92B-C81D9E0DED29}" srcId="{42205F22-C901-4CCD-B0BB-1BA2EA7F9FE3}" destId="{FC46D670-B99E-4D91-A936-B56B126FCEF9}" srcOrd="0" destOrd="0" parTransId="{CA09AAEA-271A-4C99-8479-B1A943BBCABE}" sibTransId="{DA6E7E1A-7D35-441C-B1D1-D5CA4A2E631A}"/>
    <dgm:cxn modelId="{E9C71D6F-F3DA-4281-8787-EF8C9547EE44}" srcId="{FC46D670-B99E-4D91-A936-B56B126FCEF9}" destId="{E293C334-6CF4-4DBA-8D46-85FEBD11FE04}" srcOrd="1" destOrd="0" parTransId="{B262959F-6036-497F-BEBD-B475A5012FA9}" sibTransId="{6634F63B-8B96-4FBB-8123-F459690BBE05}"/>
    <dgm:cxn modelId="{BF3E6F70-F625-4391-BA28-071CC2EEC31F}" type="presOf" srcId="{81851300-8A61-4B00-A7E4-413C328D4838}" destId="{C900B930-103B-4B2D-B8B3-11D62161BAD8}" srcOrd="0" destOrd="1" presId="urn:microsoft.com/office/officeart/2005/8/layout/list1"/>
    <dgm:cxn modelId="{AAF36253-3B66-495C-AF89-6790DD153B32}" type="presOf" srcId="{FFA0864E-B5FF-4999-B640-D1443DA360A2}" destId="{66F78E77-AB97-42EC-9E4B-C5C43E322AEF}" srcOrd="0" destOrd="7" presId="urn:microsoft.com/office/officeart/2005/8/layout/list1"/>
    <dgm:cxn modelId="{71CFA479-D088-4362-A553-516ED707A3E0}" srcId="{793A18A4-17EC-43AB-BA92-D712D2FCCB18}" destId="{1E3BF924-3F56-4558-93C0-1C3BCF6BFA15}" srcOrd="0" destOrd="0" parTransId="{2413A000-94E0-4EA8-92EB-A2F41C123C07}" sibTransId="{C1E52953-F3D6-4378-9B14-091E8654F3BD}"/>
    <dgm:cxn modelId="{927EF980-8EAB-4550-B668-4BCFBF0244C4}" type="presOf" srcId="{8D1F8AF2-5D4D-48B8-807A-0871DB0E3378}" destId="{66F78E77-AB97-42EC-9E4B-C5C43E322AEF}" srcOrd="0" destOrd="5" presId="urn:microsoft.com/office/officeart/2005/8/layout/list1"/>
    <dgm:cxn modelId="{795F578D-0B40-4A1E-9B8E-73F79647DC36}" srcId="{9BFDF9A4-EE9D-4798-97F5-80562B746476}" destId="{FFA0864E-B5FF-4999-B640-D1443DA360A2}" srcOrd="0" destOrd="0" parTransId="{7E1644A5-4113-44FF-8365-6D9149339762}" sibTransId="{6AF06324-815F-4173-B415-A517021EC0AC}"/>
    <dgm:cxn modelId="{5A182696-8C88-45FC-B800-15690D19FEE8}" srcId="{E293C334-6CF4-4DBA-8D46-85FEBD11FE04}" destId="{60C6E2B2-D77D-42EC-874C-7AB92A11EAAE}" srcOrd="0" destOrd="0" parTransId="{B664F8E1-F3D5-4166-9B8D-469AE72ED502}" sibTransId="{C7C90248-4933-429D-AA63-0F89515A877E}"/>
    <dgm:cxn modelId="{DEEB1497-D2E6-4429-909F-D52EF4C2A6EC}" srcId="{60C6E2B2-D77D-42EC-874C-7AB92A11EAAE}" destId="{8D1F8AF2-5D4D-48B8-807A-0871DB0E3378}" srcOrd="1" destOrd="0" parTransId="{E47BEB16-B6A8-4E76-8B26-608CCAC4DE1A}" sibTransId="{DD228660-8D11-4C2D-BD9C-50D4C66E52B1}"/>
    <dgm:cxn modelId="{9628F8A1-75DF-4CEA-87BB-A8DE6D63950C}" type="presOf" srcId="{60C6E2B2-D77D-42EC-874C-7AB92A11EAAE}" destId="{66F78E77-AB97-42EC-9E4B-C5C43E322AEF}" srcOrd="0" destOrd="3" presId="urn:microsoft.com/office/officeart/2005/8/layout/list1"/>
    <dgm:cxn modelId="{BAAD7AAE-5E98-49F4-93B9-58765AA6EE1E}" type="presOf" srcId="{9BFDF9A4-EE9D-4798-97F5-80562B746476}" destId="{66F78E77-AB97-42EC-9E4B-C5C43E322AEF}" srcOrd="0" destOrd="6" presId="urn:microsoft.com/office/officeart/2005/8/layout/list1"/>
    <dgm:cxn modelId="{7D4722C0-C8F9-4C0F-A56A-5088782D6EB5}" type="presOf" srcId="{FC46D670-B99E-4D91-A936-B56B126FCEF9}" destId="{E8CD1FB7-0D9E-4782-B3B7-291FC78DC695}" srcOrd="0" destOrd="0" presId="urn:microsoft.com/office/officeart/2005/8/layout/list1"/>
    <dgm:cxn modelId="{92F82FE2-E317-4257-BD7E-E0C14047B843}" srcId="{42205F22-C901-4CCD-B0BB-1BA2EA7F9FE3}" destId="{793A18A4-17EC-43AB-BA92-D712D2FCCB18}" srcOrd="1" destOrd="0" parTransId="{5FEF67A7-AF8E-46B4-9938-B7A7E70468E0}" sibTransId="{2F0FCE40-DEB4-41DB-9808-86140DCB1AA5}"/>
    <dgm:cxn modelId="{6E9EEDE5-A831-4512-8F5A-DAF95A5E2E16}" type="presOf" srcId="{42205F22-C901-4CCD-B0BB-1BA2EA7F9FE3}" destId="{939637CF-158B-4371-9A85-B0069DE8E140}" srcOrd="0" destOrd="0" presId="urn:microsoft.com/office/officeart/2005/8/layout/list1"/>
    <dgm:cxn modelId="{CA39E5E9-B342-4A94-A9F4-D306FF2754D2}" srcId="{60C6E2B2-D77D-42EC-874C-7AB92A11EAAE}" destId="{C4ABA559-3B91-418F-9E75-D07066D1F9E0}" srcOrd="0" destOrd="0" parTransId="{529E8EF6-9EAD-43CE-B87D-A6CAE7B3FEFE}" sibTransId="{F2878B96-EC3E-4D2D-8FFE-EFEEF5F98B8E}"/>
    <dgm:cxn modelId="{4C3E29ED-01CF-45EC-BE46-1CC383169B98}" type="presOf" srcId="{68CEBB52-0BB3-45D1-B30F-21255F2CA0FA}" destId="{66F78E77-AB97-42EC-9E4B-C5C43E322AEF}" srcOrd="0" destOrd="1" presId="urn:microsoft.com/office/officeart/2005/8/layout/list1"/>
    <dgm:cxn modelId="{F73B2FF9-8B16-4525-9648-507A5CD379CF}" srcId="{56E3F1E5-83CF-4F7D-8C32-828EB0E5C2AE}" destId="{68CEBB52-0BB3-45D1-B30F-21255F2CA0FA}" srcOrd="0" destOrd="0" parTransId="{A33BE0B9-064A-4566-BD41-194A6248BE22}" sibTransId="{CCC55310-3BE8-4A75-A6B4-2A4F7AA8B88F}"/>
    <dgm:cxn modelId="{890A8CFF-8427-41BD-9699-5D041ED5D46F}" type="presOf" srcId="{C4ABA559-3B91-418F-9E75-D07066D1F9E0}" destId="{66F78E77-AB97-42EC-9E4B-C5C43E322AEF}" srcOrd="0" destOrd="4" presId="urn:microsoft.com/office/officeart/2005/8/layout/list1"/>
    <dgm:cxn modelId="{FE1E874F-AC18-48DB-B3E1-855C8E6E3B12}" type="presParOf" srcId="{939637CF-158B-4371-9A85-B0069DE8E140}" destId="{2FB446A6-E609-4583-BBE6-AFF6755749CB}" srcOrd="0" destOrd="0" presId="urn:microsoft.com/office/officeart/2005/8/layout/list1"/>
    <dgm:cxn modelId="{D9B9012E-71AB-436C-8E4C-1F29404CE91F}" type="presParOf" srcId="{2FB446A6-E609-4583-BBE6-AFF6755749CB}" destId="{E8CD1FB7-0D9E-4782-B3B7-291FC78DC695}" srcOrd="0" destOrd="0" presId="urn:microsoft.com/office/officeart/2005/8/layout/list1"/>
    <dgm:cxn modelId="{5EE0B6A3-2E61-4F2B-93F1-2F9FE1511041}" type="presParOf" srcId="{2FB446A6-E609-4583-BBE6-AFF6755749CB}" destId="{A79E9C88-08D1-49FA-B57D-E69EB89DB05D}" srcOrd="1" destOrd="0" presId="urn:microsoft.com/office/officeart/2005/8/layout/list1"/>
    <dgm:cxn modelId="{FBFAC52E-6DD5-4D3D-B868-FA3A975E4BA5}" type="presParOf" srcId="{939637CF-158B-4371-9A85-B0069DE8E140}" destId="{33BACDE1-BDA1-4AF4-B78A-5B73577119F3}" srcOrd="1" destOrd="0" presId="urn:microsoft.com/office/officeart/2005/8/layout/list1"/>
    <dgm:cxn modelId="{2581911A-E1F2-47C1-8735-1711F9229F88}" type="presParOf" srcId="{939637CF-158B-4371-9A85-B0069DE8E140}" destId="{66F78E77-AB97-42EC-9E4B-C5C43E322AEF}" srcOrd="2" destOrd="0" presId="urn:microsoft.com/office/officeart/2005/8/layout/list1"/>
    <dgm:cxn modelId="{E23FABAC-E061-4464-960E-D2D24C20418C}" type="presParOf" srcId="{939637CF-158B-4371-9A85-B0069DE8E140}" destId="{32CB7413-DD41-4121-AC4B-AF10D12BA3B9}" srcOrd="3" destOrd="0" presId="urn:microsoft.com/office/officeart/2005/8/layout/list1"/>
    <dgm:cxn modelId="{A9EE22B5-7C02-4FAC-B339-0A360AE776FB}" type="presParOf" srcId="{939637CF-158B-4371-9A85-B0069DE8E140}" destId="{40B029E6-0576-40D4-80CC-ADF4E2370FA8}" srcOrd="4" destOrd="0" presId="urn:microsoft.com/office/officeart/2005/8/layout/list1"/>
    <dgm:cxn modelId="{322B9560-6328-4215-A215-ECB22E60D44A}" type="presParOf" srcId="{40B029E6-0576-40D4-80CC-ADF4E2370FA8}" destId="{17FE37B9-AF86-4F17-BF0A-C6FA3C08C446}" srcOrd="0" destOrd="0" presId="urn:microsoft.com/office/officeart/2005/8/layout/list1"/>
    <dgm:cxn modelId="{4F9DED6A-7AC7-4438-88C0-E684DE12E907}" type="presParOf" srcId="{40B029E6-0576-40D4-80CC-ADF4E2370FA8}" destId="{DE168AB2-5584-413A-BE79-12C33F672F4A}" srcOrd="1" destOrd="0" presId="urn:microsoft.com/office/officeart/2005/8/layout/list1"/>
    <dgm:cxn modelId="{063801FF-7DA6-41D3-B425-5F8DCE7095C0}" type="presParOf" srcId="{939637CF-158B-4371-9A85-B0069DE8E140}" destId="{BCBD5C66-7608-40AD-A37B-F2E3B55EF559}" srcOrd="5" destOrd="0" presId="urn:microsoft.com/office/officeart/2005/8/layout/list1"/>
    <dgm:cxn modelId="{3108C0D9-2508-49E1-98AB-9540A1EED787}" type="presParOf" srcId="{939637CF-158B-4371-9A85-B0069DE8E140}" destId="{C900B930-103B-4B2D-B8B3-11D62161BA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E71DDF-940A-4988-97B2-2853631DF5E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88A95A-7633-4BA5-8FD2-19EEB649858F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Key Insights from the Exploration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E0503C-B0CD-4DFB-9E12-F25B41F3DECE}" type="parTrans" cxnId="{F0771722-3340-4AF9-AB65-0491C906BB30}">
      <dgm:prSet/>
      <dgm:spPr/>
      <dgm:t>
        <a:bodyPr/>
        <a:lstStyle/>
        <a:p>
          <a:endParaRPr lang="en-US"/>
        </a:p>
      </dgm:t>
    </dgm:pt>
    <dgm:pt modelId="{1672994F-151C-4FA7-B84E-F5EC93744F02}" type="sibTrans" cxnId="{F0771722-3340-4AF9-AB65-0491C906BB30}">
      <dgm:prSet/>
      <dgm:spPr/>
      <dgm:t>
        <a:bodyPr/>
        <a:lstStyle/>
        <a:p>
          <a:endParaRPr lang="en-US"/>
        </a:p>
      </dgm:t>
    </dgm:pt>
    <dgm:pt modelId="{CC40B16E-2312-4D16-B096-6FE563F6FE61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Reveals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critical evaluation criteria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for Big Data pipeline orchestration tools.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7C469-7022-4A47-A4E6-5F391DAD2D1C}" type="parTrans" cxnId="{4CEFFAF5-3D6C-41D9-B0DE-89EA4623C2FE}">
      <dgm:prSet/>
      <dgm:spPr/>
      <dgm:t>
        <a:bodyPr/>
        <a:lstStyle/>
        <a:p>
          <a:endParaRPr lang="en-US"/>
        </a:p>
      </dgm:t>
    </dgm:pt>
    <dgm:pt modelId="{9C673A83-0A24-4B36-8C7F-A82BE09B8F87}" type="sibTrans" cxnId="{4CEFFAF5-3D6C-41D9-B0DE-89EA4623C2FE}">
      <dgm:prSet/>
      <dgm:spPr/>
      <dgm:t>
        <a:bodyPr/>
        <a:lstStyle/>
        <a:p>
          <a:endParaRPr lang="en-US"/>
        </a:p>
      </dgm:t>
    </dgm:pt>
    <dgm:pt modelId="{FD05A9FC-432C-421B-9566-ADD09AB8D8FA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Highlights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technological advancements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needed for effective data management.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75FB44-31CF-4260-9DE2-6D1599CAEAC6}" type="parTrans" cxnId="{873F7F49-1825-44B9-8D8D-A540BFAD59B5}">
      <dgm:prSet/>
      <dgm:spPr/>
      <dgm:t>
        <a:bodyPr/>
        <a:lstStyle/>
        <a:p>
          <a:endParaRPr lang="en-US"/>
        </a:p>
      </dgm:t>
    </dgm:pt>
    <dgm:pt modelId="{7A90CD35-4D18-4F6D-AFAA-14A8C8B6D74C}" type="sibTrans" cxnId="{873F7F49-1825-44B9-8D8D-A540BFAD59B5}">
      <dgm:prSet/>
      <dgm:spPr/>
      <dgm:t>
        <a:bodyPr/>
        <a:lstStyle/>
        <a:p>
          <a:endParaRPr lang="en-US"/>
        </a:p>
      </dgm:t>
    </dgm:pt>
    <dgm:pt modelId="{810E43CA-7B1F-49C3-8F25-6BC3B598901D}">
      <dgm:prSet/>
      <dgm:spPr/>
      <dgm:t>
        <a:bodyPr/>
        <a:lstStyle/>
        <a:p>
          <a:pPr>
            <a:defRPr b="1"/>
          </a:pPr>
          <a:r>
            <a:rPr lang="en-US" b="1" i="0" baseline="0" dirty="0">
              <a:latin typeface="Arial" panose="020B0604020202020204" pitchFamily="34" charset="0"/>
              <a:cs typeface="Arial" panose="020B0604020202020204" pitchFamily="34" charset="0"/>
            </a:rPr>
            <a:t>Addressing Gaps and Fostering Innovation</a:t>
          </a:r>
          <a:r>
            <a:rPr lang="en-US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1B02F8-AF69-4E80-A950-11EFA9B9F115}" type="parTrans" cxnId="{1EAFC9ED-4F58-418C-9D89-A00574867A24}">
      <dgm:prSet/>
      <dgm:spPr/>
      <dgm:t>
        <a:bodyPr/>
        <a:lstStyle/>
        <a:p>
          <a:endParaRPr lang="en-US"/>
        </a:p>
      </dgm:t>
    </dgm:pt>
    <dgm:pt modelId="{02D92652-B86B-4485-B4AE-AB63A0772F53}" type="sibTrans" cxnId="{1EAFC9ED-4F58-418C-9D89-A00574867A24}">
      <dgm:prSet/>
      <dgm:spPr/>
      <dgm:t>
        <a:bodyPr/>
        <a:lstStyle/>
        <a:p>
          <a:endParaRPr lang="en-US"/>
        </a:p>
      </dgm:t>
    </dgm:pt>
    <dgm:pt modelId="{CEEAAB79-9457-413D-8A30-0FCEC5199226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Identified Gaps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981162-1A94-4293-9153-58BA10E7E02A}" type="parTrans" cxnId="{7B3035B7-9BBC-4364-A083-C1E48318C064}">
      <dgm:prSet/>
      <dgm:spPr/>
      <dgm:t>
        <a:bodyPr/>
        <a:lstStyle/>
        <a:p>
          <a:endParaRPr lang="en-US"/>
        </a:p>
      </dgm:t>
    </dgm:pt>
    <dgm:pt modelId="{F31A0E53-ED43-4A1B-A73A-54A9F051BBD1}" type="sibTrans" cxnId="{7B3035B7-9BBC-4364-A083-C1E48318C064}">
      <dgm:prSet/>
      <dgm:spPr/>
      <dgm:t>
        <a:bodyPr/>
        <a:lstStyle/>
        <a:p>
          <a:endParaRPr lang="en-US"/>
        </a:p>
      </dgm:t>
    </dgm:pt>
    <dgm:pt modelId="{0458B66A-03C7-4A14-A3C0-2ACC9F9F5E93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Need for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flexible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modular architectures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8C5D36-05B0-4728-9B30-650341B9300D}" type="parTrans" cxnId="{DF191EC6-D0B3-4654-A6C9-8F8290E75AE7}">
      <dgm:prSet/>
      <dgm:spPr/>
      <dgm:t>
        <a:bodyPr/>
        <a:lstStyle/>
        <a:p>
          <a:endParaRPr lang="en-US"/>
        </a:p>
      </dgm:t>
    </dgm:pt>
    <dgm:pt modelId="{7E983EF6-32CB-4188-A055-F16FE9A1170E}" type="sibTrans" cxnId="{DF191EC6-D0B3-4654-A6C9-8F8290E75AE7}">
      <dgm:prSet/>
      <dgm:spPr/>
      <dgm:t>
        <a:bodyPr/>
        <a:lstStyle/>
        <a:p>
          <a:endParaRPr lang="en-US"/>
        </a:p>
      </dgm:t>
    </dgm:pt>
    <dgm:pt modelId="{C6DD0D2B-CEE5-4538-9CC2-00EDA0D40AA1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Importance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8EB167-E131-4E75-ACA7-C5DD5234836F}" type="parTrans" cxnId="{C81422D5-6DE1-4799-9898-24FC95BB95D0}">
      <dgm:prSet/>
      <dgm:spPr/>
      <dgm:t>
        <a:bodyPr/>
        <a:lstStyle/>
        <a:p>
          <a:endParaRPr lang="en-US"/>
        </a:p>
      </dgm:t>
    </dgm:pt>
    <dgm:pt modelId="{BB954B09-D407-4FA7-A5C2-CBC99A239F32}" type="sibTrans" cxnId="{C81422D5-6DE1-4799-9898-24FC95BB95D0}">
      <dgm:prSet/>
      <dgm:spPr/>
      <dgm:t>
        <a:bodyPr/>
        <a:lstStyle/>
        <a:p>
          <a:endParaRPr lang="en-US"/>
        </a:p>
      </dgm:t>
    </dgm:pt>
    <dgm:pt modelId="{2CFBFC44-0620-42C4-926E-EE63AC1A0657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Enhances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productivity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responsiveness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in Big Data environments.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D8DE0E-946D-45AA-94AC-F1375B3B9476}" type="parTrans" cxnId="{F47B16D1-39CF-48C0-8EFF-3351B9E70656}">
      <dgm:prSet/>
      <dgm:spPr/>
      <dgm:t>
        <a:bodyPr/>
        <a:lstStyle/>
        <a:p>
          <a:endParaRPr lang="en-US"/>
        </a:p>
      </dgm:t>
    </dgm:pt>
    <dgm:pt modelId="{DF10713E-A4C9-47AD-84CD-3ED4F64DE90E}" type="sibTrans" cxnId="{F47B16D1-39CF-48C0-8EFF-3351B9E70656}">
      <dgm:prSet/>
      <dgm:spPr/>
      <dgm:t>
        <a:bodyPr/>
        <a:lstStyle/>
        <a:p>
          <a:endParaRPr lang="en-US"/>
        </a:p>
      </dgm:t>
    </dgm:pt>
    <dgm:pt modelId="{C68842F9-30EA-4CFC-8436-CA064A1D7252}">
      <dgm:prSet custT="1"/>
      <dgm:spPr/>
      <dgm:t>
        <a:bodyPr/>
        <a:lstStyle/>
        <a:p>
          <a:pPr>
            <a:defRPr b="1"/>
          </a:pPr>
          <a:r>
            <a:rPr lang="en-US" sz="1050" b="1" i="0" baseline="0" dirty="0">
              <a:latin typeface="Arial" panose="020B0604020202020204" pitchFamily="34" charset="0"/>
              <a:cs typeface="Arial" panose="020B0604020202020204" pitchFamily="34" charset="0"/>
            </a:rPr>
            <a:t>Future Developments</a:t>
          </a:r>
          <a:r>
            <a:rPr lang="en-US" sz="1050" b="0" i="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3C6DDB-DCD3-4A33-9B07-9BD778DB9D6F}" type="parTrans" cxnId="{E862E897-3FB9-4150-AC26-D9489C0D1214}">
      <dgm:prSet/>
      <dgm:spPr/>
      <dgm:t>
        <a:bodyPr/>
        <a:lstStyle/>
        <a:p>
          <a:endParaRPr lang="en-US"/>
        </a:p>
      </dgm:t>
    </dgm:pt>
    <dgm:pt modelId="{DFF5DFD6-C71F-4E54-9175-6F1772CCAF47}" type="sibTrans" cxnId="{E862E897-3FB9-4150-AC26-D9489C0D1214}">
      <dgm:prSet/>
      <dgm:spPr/>
      <dgm:t>
        <a:bodyPr/>
        <a:lstStyle/>
        <a:p>
          <a:endParaRPr lang="en-US"/>
        </a:p>
      </dgm:t>
    </dgm:pt>
    <dgm:pt modelId="{D4C27769-C3A4-45BF-A1A6-BE3C58D15DBE}">
      <dgm:prSet/>
      <dgm:spPr/>
      <dgm:t>
        <a:bodyPr/>
        <a:lstStyle/>
        <a:p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Focus on </a:t>
          </a:r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implementing strategies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to improve: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7AEB09-BE5F-44B4-AB60-836619303B20}" type="parTrans" cxnId="{5BBBF692-2855-47AC-BD40-17A4864FB8BE}">
      <dgm:prSet/>
      <dgm:spPr/>
      <dgm:t>
        <a:bodyPr/>
        <a:lstStyle/>
        <a:p>
          <a:endParaRPr lang="en-US"/>
        </a:p>
      </dgm:t>
    </dgm:pt>
    <dgm:pt modelId="{A7D8FCF3-0508-4E3D-953C-6E1BF9B88506}" type="sibTrans" cxnId="{5BBBF692-2855-47AC-BD40-17A4864FB8BE}">
      <dgm:prSet/>
      <dgm:spPr/>
      <dgm:t>
        <a:bodyPr/>
        <a:lstStyle/>
        <a:p>
          <a:endParaRPr lang="en-US"/>
        </a:p>
      </dgm:t>
    </dgm:pt>
    <dgm:pt modelId="{DD184FCD-8506-4DD1-AEBB-0B10AC347E72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5CA790-39A1-4419-B752-1D7FC8C9F94E}" type="parTrans" cxnId="{5C8B01FF-DBF3-4D1D-A0D6-E98EB361DB21}">
      <dgm:prSet/>
      <dgm:spPr/>
      <dgm:t>
        <a:bodyPr/>
        <a:lstStyle/>
        <a:p>
          <a:endParaRPr lang="en-US"/>
        </a:p>
      </dgm:t>
    </dgm:pt>
    <dgm:pt modelId="{67326D6B-CA47-47C2-B5CE-EAC52FB64DAE}" type="sibTrans" cxnId="{5C8B01FF-DBF3-4D1D-A0D6-E98EB361DB21}">
      <dgm:prSet/>
      <dgm:spPr/>
      <dgm:t>
        <a:bodyPr/>
        <a:lstStyle/>
        <a:p>
          <a:endParaRPr lang="en-US"/>
        </a:p>
      </dgm:t>
    </dgm:pt>
    <dgm:pt modelId="{C9782720-0051-43A1-AFA8-BC022DACB6C7}">
      <dgm:prSet/>
      <dgm:spPr/>
      <dgm:t>
        <a:bodyPr/>
        <a:lstStyle/>
        <a:p>
          <a:r>
            <a:rPr lang="en-US" b="1" i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r>
            <a:rPr lang="en-US" b="0" i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BA9999-9947-4B29-A672-3001D002AE71}" type="parTrans" cxnId="{D4FFB057-39D0-4E40-8AF8-634DFF3BBD62}">
      <dgm:prSet/>
      <dgm:spPr/>
      <dgm:t>
        <a:bodyPr/>
        <a:lstStyle/>
        <a:p>
          <a:endParaRPr lang="en-US"/>
        </a:p>
      </dgm:t>
    </dgm:pt>
    <dgm:pt modelId="{1EC8F9F2-1C69-4C65-9B04-276DEFC55DE8}" type="sibTrans" cxnId="{D4FFB057-39D0-4E40-8AF8-634DFF3BBD62}">
      <dgm:prSet/>
      <dgm:spPr/>
      <dgm:t>
        <a:bodyPr/>
        <a:lstStyle/>
        <a:p>
          <a:endParaRPr lang="en-US"/>
        </a:p>
      </dgm:t>
    </dgm:pt>
    <dgm:pt modelId="{ACF0CF9F-3354-4565-AB0C-A4EEB5DA7D12}">
      <dgm:prSet/>
      <dgm:spPr/>
      <dgm:t>
        <a:bodyPr/>
        <a:lstStyle/>
        <a:p>
          <a:r>
            <a:rPr lang="en-US" b="1" i="0" dirty="0">
              <a:latin typeface="Arial" panose="020B0604020202020204" pitchFamily="34" charset="0"/>
              <a:cs typeface="Arial" panose="020B0604020202020204" pitchFamily="34" charset="0"/>
            </a:rPr>
            <a:t>Maintenance</a:t>
          </a:r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 of orchestration pipelines.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C9C7B4-70E9-4DD3-8858-1497EA36D1D6}" type="parTrans" cxnId="{9CC27577-17A0-4368-BE5E-C180DA7C26D2}">
      <dgm:prSet/>
      <dgm:spPr/>
      <dgm:t>
        <a:bodyPr/>
        <a:lstStyle/>
        <a:p>
          <a:endParaRPr lang="en-US"/>
        </a:p>
      </dgm:t>
    </dgm:pt>
    <dgm:pt modelId="{0155885B-C694-49A7-AB51-CA7EE609B0A3}" type="sibTrans" cxnId="{9CC27577-17A0-4368-BE5E-C180DA7C26D2}">
      <dgm:prSet/>
      <dgm:spPr/>
      <dgm:t>
        <a:bodyPr/>
        <a:lstStyle/>
        <a:p>
          <a:endParaRPr lang="en-US"/>
        </a:p>
      </dgm:t>
    </dgm:pt>
    <dgm:pt modelId="{6EDB15CC-375C-4B9D-A9A2-E8DD4F6FE12C}" type="pres">
      <dgm:prSet presAssocID="{72E71DDF-940A-4988-97B2-2853631DF5E4}" presName="linear" presStyleCnt="0">
        <dgm:presLayoutVars>
          <dgm:dir/>
          <dgm:animLvl val="lvl"/>
          <dgm:resizeHandles val="exact"/>
        </dgm:presLayoutVars>
      </dgm:prSet>
      <dgm:spPr/>
    </dgm:pt>
    <dgm:pt modelId="{B6F058B2-E10A-4E69-8DCA-8AD8094D0A45}" type="pres">
      <dgm:prSet presAssocID="{2E88A95A-7633-4BA5-8FD2-19EEB649858F}" presName="parentLin" presStyleCnt="0"/>
      <dgm:spPr/>
    </dgm:pt>
    <dgm:pt modelId="{374A8CAE-5B0B-4BA7-8623-61C5230149A3}" type="pres">
      <dgm:prSet presAssocID="{2E88A95A-7633-4BA5-8FD2-19EEB649858F}" presName="parentLeftMargin" presStyleLbl="node1" presStyleIdx="0" presStyleCnt="3"/>
      <dgm:spPr/>
    </dgm:pt>
    <dgm:pt modelId="{4EDCDB98-0EFE-4A44-9D9B-B8129639C730}" type="pres">
      <dgm:prSet presAssocID="{2E88A95A-7633-4BA5-8FD2-19EEB649858F}" presName="parentText" presStyleLbl="node1" presStyleIdx="0" presStyleCnt="3" custLinFactNeighborX="8291" custLinFactNeighborY="-3831">
        <dgm:presLayoutVars>
          <dgm:chMax val="0"/>
          <dgm:bulletEnabled val="1"/>
        </dgm:presLayoutVars>
      </dgm:prSet>
      <dgm:spPr/>
    </dgm:pt>
    <dgm:pt modelId="{01CE7B18-0A11-4617-A4E4-6D0E5874BE86}" type="pres">
      <dgm:prSet presAssocID="{2E88A95A-7633-4BA5-8FD2-19EEB649858F}" presName="negativeSpace" presStyleCnt="0"/>
      <dgm:spPr/>
    </dgm:pt>
    <dgm:pt modelId="{D56093CB-8A97-47A2-883F-903690E1379C}" type="pres">
      <dgm:prSet presAssocID="{2E88A95A-7633-4BA5-8FD2-19EEB649858F}" presName="childText" presStyleLbl="conFgAcc1" presStyleIdx="0" presStyleCnt="3">
        <dgm:presLayoutVars>
          <dgm:bulletEnabled val="1"/>
        </dgm:presLayoutVars>
      </dgm:prSet>
      <dgm:spPr/>
    </dgm:pt>
    <dgm:pt modelId="{5B99E53D-E81F-4141-B3A8-94C7C3A634DA}" type="pres">
      <dgm:prSet presAssocID="{1672994F-151C-4FA7-B84E-F5EC93744F02}" presName="spaceBetweenRectangles" presStyleCnt="0"/>
      <dgm:spPr/>
    </dgm:pt>
    <dgm:pt modelId="{0E447AED-3818-4BB8-B98C-BB8FB9C5BF5F}" type="pres">
      <dgm:prSet presAssocID="{810E43CA-7B1F-49C3-8F25-6BC3B598901D}" presName="parentLin" presStyleCnt="0"/>
      <dgm:spPr/>
    </dgm:pt>
    <dgm:pt modelId="{DF457694-B9AD-4664-B613-A10D8EE0D4F5}" type="pres">
      <dgm:prSet presAssocID="{810E43CA-7B1F-49C3-8F25-6BC3B598901D}" presName="parentLeftMargin" presStyleLbl="node1" presStyleIdx="0" presStyleCnt="3"/>
      <dgm:spPr/>
    </dgm:pt>
    <dgm:pt modelId="{3C39B606-BA30-42A1-BED3-96C5F305C126}" type="pres">
      <dgm:prSet presAssocID="{810E43CA-7B1F-49C3-8F25-6BC3B59890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2C5F83-E428-4DF7-9ECA-CCA1BF5F1AD0}" type="pres">
      <dgm:prSet presAssocID="{810E43CA-7B1F-49C3-8F25-6BC3B598901D}" presName="negativeSpace" presStyleCnt="0"/>
      <dgm:spPr/>
    </dgm:pt>
    <dgm:pt modelId="{1C5D6C45-98BD-4E79-A9F8-212472414EF7}" type="pres">
      <dgm:prSet presAssocID="{810E43CA-7B1F-49C3-8F25-6BC3B598901D}" presName="childText" presStyleLbl="conFgAcc1" presStyleIdx="1" presStyleCnt="3">
        <dgm:presLayoutVars>
          <dgm:bulletEnabled val="1"/>
        </dgm:presLayoutVars>
      </dgm:prSet>
      <dgm:spPr/>
    </dgm:pt>
    <dgm:pt modelId="{CB507C86-1C48-4256-B225-C347E8C3C6C0}" type="pres">
      <dgm:prSet presAssocID="{02D92652-B86B-4485-B4AE-AB63A0772F53}" presName="spaceBetweenRectangles" presStyleCnt="0"/>
      <dgm:spPr/>
    </dgm:pt>
    <dgm:pt modelId="{90ABD6BD-AC08-4F6C-8662-7EC87FC41D1A}" type="pres">
      <dgm:prSet presAssocID="{C68842F9-30EA-4CFC-8436-CA064A1D7252}" presName="parentLin" presStyleCnt="0"/>
      <dgm:spPr/>
    </dgm:pt>
    <dgm:pt modelId="{308490D3-4806-4894-8546-5AFFCACB81C9}" type="pres">
      <dgm:prSet presAssocID="{C68842F9-30EA-4CFC-8436-CA064A1D7252}" presName="parentLeftMargin" presStyleLbl="node1" presStyleIdx="1" presStyleCnt="3"/>
      <dgm:spPr/>
    </dgm:pt>
    <dgm:pt modelId="{EE783F9D-B48B-4BFC-8848-7A2085E4B5E5}" type="pres">
      <dgm:prSet presAssocID="{C68842F9-30EA-4CFC-8436-CA064A1D72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B08FD6-01D8-487D-B245-6CAD2FACDA50}" type="pres">
      <dgm:prSet presAssocID="{C68842F9-30EA-4CFC-8436-CA064A1D7252}" presName="negativeSpace" presStyleCnt="0"/>
      <dgm:spPr/>
    </dgm:pt>
    <dgm:pt modelId="{D2A616B6-AD6E-47F7-BE65-2E9418FE7DA0}" type="pres">
      <dgm:prSet presAssocID="{C68842F9-30EA-4CFC-8436-CA064A1D725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1489700-AD4E-4472-B8E5-96B588F15F53}" type="presOf" srcId="{ACF0CF9F-3354-4565-AB0C-A4EEB5DA7D12}" destId="{D2A616B6-AD6E-47F7-BE65-2E9418FE7DA0}" srcOrd="0" destOrd="3" presId="urn:microsoft.com/office/officeart/2005/8/layout/list1"/>
    <dgm:cxn modelId="{F0771722-3340-4AF9-AB65-0491C906BB30}" srcId="{72E71DDF-940A-4988-97B2-2853631DF5E4}" destId="{2E88A95A-7633-4BA5-8FD2-19EEB649858F}" srcOrd="0" destOrd="0" parTransId="{9BE0503C-B0CD-4DFB-9E12-F25B41F3DECE}" sibTransId="{1672994F-151C-4FA7-B84E-F5EC93744F02}"/>
    <dgm:cxn modelId="{C5FCA339-AA28-459C-902D-3F16B3F2A44A}" type="presOf" srcId="{2E88A95A-7633-4BA5-8FD2-19EEB649858F}" destId="{374A8CAE-5B0B-4BA7-8623-61C5230149A3}" srcOrd="0" destOrd="0" presId="urn:microsoft.com/office/officeart/2005/8/layout/list1"/>
    <dgm:cxn modelId="{6E216A3B-F042-49DE-A414-F18F936A5D9D}" type="presOf" srcId="{2E88A95A-7633-4BA5-8FD2-19EEB649858F}" destId="{4EDCDB98-0EFE-4A44-9D9B-B8129639C730}" srcOrd="1" destOrd="0" presId="urn:microsoft.com/office/officeart/2005/8/layout/list1"/>
    <dgm:cxn modelId="{17692A40-9729-49F7-A457-E7195C97A330}" type="presOf" srcId="{CC40B16E-2312-4D16-B096-6FE563F6FE61}" destId="{D56093CB-8A97-47A2-883F-903690E1379C}" srcOrd="0" destOrd="0" presId="urn:microsoft.com/office/officeart/2005/8/layout/list1"/>
    <dgm:cxn modelId="{1BBA955C-36BF-4552-B5D3-9C6F21958ABC}" type="presOf" srcId="{DD184FCD-8506-4DD1-AEBB-0B10AC347E72}" destId="{D2A616B6-AD6E-47F7-BE65-2E9418FE7DA0}" srcOrd="0" destOrd="1" presId="urn:microsoft.com/office/officeart/2005/8/layout/list1"/>
    <dgm:cxn modelId="{C0877242-2E42-4821-AB2B-EBA21BA0E951}" type="presOf" srcId="{FD05A9FC-432C-421B-9566-ADD09AB8D8FA}" destId="{D56093CB-8A97-47A2-883F-903690E1379C}" srcOrd="0" destOrd="1" presId="urn:microsoft.com/office/officeart/2005/8/layout/list1"/>
    <dgm:cxn modelId="{17502168-10D4-4FDB-A8FB-5A66427FB986}" type="presOf" srcId="{D4C27769-C3A4-45BF-A1A6-BE3C58D15DBE}" destId="{D2A616B6-AD6E-47F7-BE65-2E9418FE7DA0}" srcOrd="0" destOrd="0" presId="urn:microsoft.com/office/officeart/2005/8/layout/list1"/>
    <dgm:cxn modelId="{873F7F49-1825-44B9-8D8D-A540BFAD59B5}" srcId="{2E88A95A-7633-4BA5-8FD2-19EEB649858F}" destId="{FD05A9FC-432C-421B-9566-ADD09AB8D8FA}" srcOrd="1" destOrd="0" parTransId="{3575FB44-31CF-4260-9DE2-6D1599CAEAC6}" sibTransId="{7A90CD35-4D18-4F6D-AFAA-14A8C8B6D74C}"/>
    <dgm:cxn modelId="{802E2553-33F3-447A-A348-5780E0C3A9D2}" type="presOf" srcId="{C9782720-0051-43A1-AFA8-BC022DACB6C7}" destId="{D2A616B6-AD6E-47F7-BE65-2E9418FE7DA0}" srcOrd="0" destOrd="2" presId="urn:microsoft.com/office/officeart/2005/8/layout/list1"/>
    <dgm:cxn modelId="{9CC27577-17A0-4368-BE5E-C180DA7C26D2}" srcId="{D4C27769-C3A4-45BF-A1A6-BE3C58D15DBE}" destId="{ACF0CF9F-3354-4565-AB0C-A4EEB5DA7D12}" srcOrd="2" destOrd="0" parTransId="{A3C9C7B4-70E9-4DD3-8858-1497EA36D1D6}" sibTransId="{0155885B-C694-49A7-AB51-CA7EE609B0A3}"/>
    <dgm:cxn modelId="{D4FFB057-39D0-4E40-8AF8-634DFF3BBD62}" srcId="{D4C27769-C3A4-45BF-A1A6-BE3C58D15DBE}" destId="{C9782720-0051-43A1-AFA8-BC022DACB6C7}" srcOrd="1" destOrd="0" parTransId="{94BA9999-9947-4B29-A672-3001D002AE71}" sibTransId="{1EC8F9F2-1C69-4C65-9B04-276DEFC55DE8}"/>
    <dgm:cxn modelId="{D368D67E-1E31-4FC3-834B-F65848193855}" type="presOf" srcId="{810E43CA-7B1F-49C3-8F25-6BC3B598901D}" destId="{DF457694-B9AD-4664-B613-A10D8EE0D4F5}" srcOrd="0" destOrd="0" presId="urn:microsoft.com/office/officeart/2005/8/layout/list1"/>
    <dgm:cxn modelId="{C4A8D47F-B82F-42E2-934C-583EB941F9F3}" type="presOf" srcId="{CEEAAB79-9457-413D-8A30-0FCEC5199226}" destId="{1C5D6C45-98BD-4E79-A9F8-212472414EF7}" srcOrd="0" destOrd="0" presId="urn:microsoft.com/office/officeart/2005/8/layout/list1"/>
    <dgm:cxn modelId="{E62A2381-9945-46A8-BAAE-850F72A104D0}" type="presOf" srcId="{C68842F9-30EA-4CFC-8436-CA064A1D7252}" destId="{308490D3-4806-4894-8546-5AFFCACB81C9}" srcOrd="0" destOrd="0" presId="urn:microsoft.com/office/officeart/2005/8/layout/list1"/>
    <dgm:cxn modelId="{59449783-D662-449A-B5A1-61950AC9E429}" type="presOf" srcId="{0458B66A-03C7-4A14-A3C0-2ACC9F9F5E93}" destId="{1C5D6C45-98BD-4E79-A9F8-212472414EF7}" srcOrd="0" destOrd="1" presId="urn:microsoft.com/office/officeart/2005/8/layout/list1"/>
    <dgm:cxn modelId="{5BBBF692-2855-47AC-BD40-17A4864FB8BE}" srcId="{C68842F9-30EA-4CFC-8436-CA064A1D7252}" destId="{D4C27769-C3A4-45BF-A1A6-BE3C58D15DBE}" srcOrd="0" destOrd="0" parTransId="{BB7AEB09-BE5F-44B4-AB60-836619303B20}" sibTransId="{A7D8FCF3-0508-4E3D-953C-6E1BF9B88506}"/>
    <dgm:cxn modelId="{E862E897-3FB9-4150-AC26-D9489C0D1214}" srcId="{72E71DDF-940A-4988-97B2-2853631DF5E4}" destId="{C68842F9-30EA-4CFC-8436-CA064A1D7252}" srcOrd="2" destOrd="0" parTransId="{1A3C6DDB-DCD3-4A33-9B07-9BD778DB9D6F}" sibTransId="{DFF5DFD6-C71F-4E54-9175-6F1772CCAF47}"/>
    <dgm:cxn modelId="{CF4E3299-C8D6-4835-AE60-247A1ACE7D2E}" type="presOf" srcId="{C68842F9-30EA-4CFC-8436-CA064A1D7252}" destId="{EE783F9D-B48B-4BFC-8848-7A2085E4B5E5}" srcOrd="1" destOrd="0" presId="urn:microsoft.com/office/officeart/2005/8/layout/list1"/>
    <dgm:cxn modelId="{6B67FDA6-790E-4B48-8E20-93BA11728133}" type="presOf" srcId="{72E71DDF-940A-4988-97B2-2853631DF5E4}" destId="{6EDB15CC-375C-4B9D-A9A2-E8DD4F6FE12C}" srcOrd="0" destOrd="0" presId="urn:microsoft.com/office/officeart/2005/8/layout/list1"/>
    <dgm:cxn modelId="{51F1CCAD-9C07-4179-9841-1DBD0954A52B}" type="presOf" srcId="{810E43CA-7B1F-49C3-8F25-6BC3B598901D}" destId="{3C39B606-BA30-42A1-BED3-96C5F305C126}" srcOrd="1" destOrd="0" presId="urn:microsoft.com/office/officeart/2005/8/layout/list1"/>
    <dgm:cxn modelId="{7B3035B7-9BBC-4364-A083-C1E48318C064}" srcId="{810E43CA-7B1F-49C3-8F25-6BC3B598901D}" destId="{CEEAAB79-9457-413D-8A30-0FCEC5199226}" srcOrd="0" destOrd="0" parTransId="{28981162-1A94-4293-9153-58BA10E7E02A}" sibTransId="{F31A0E53-ED43-4A1B-A73A-54A9F051BBD1}"/>
    <dgm:cxn modelId="{DF191EC6-D0B3-4654-A6C9-8F8290E75AE7}" srcId="{CEEAAB79-9457-413D-8A30-0FCEC5199226}" destId="{0458B66A-03C7-4A14-A3C0-2ACC9F9F5E93}" srcOrd="0" destOrd="0" parTransId="{DE8C5D36-05B0-4728-9B30-650341B9300D}" sibTransId="{7E983EF6-32CB-4188-A055-F16FE9A1170E}"/>
    <dgm:cxn modelId="{F47B16D1-39CF-48C0-8EFF-3351B9E70656}" srcId="{C6DD0D2B-CEE5-4538-9CC2-00EDA0D40AA1}" destId="{2CFBFC44-0620-42C4-926E-EE63AC1A0657}" srcOrd="0" destOrd="0" parTransId="{F1D8DE0E-946D-45AA-94AC-F1375B3B9476}" sibTransId="{DF10713E-A4C9-47AD-84CD-3ED4F64DE90E}"/>
    <dgm:cxn modelId="{C81422D5-6DE1-4799-9898-24FC95BB95D0}" srcId="{810E43CA-7B1F-49C3-8F25-6BC3B598901D}" destId="{C6DD0D2B-CEE5-4538-9CC2-00EDA0D40AA1}" srcOrd="1" destOrd="0" parTransId="{B98EB167-E131-4E75-ACA7-C5DD5234836F}" sibTransId="{BB954B09-D407-4FA7-A5C2-CBC99A239F32}"/>
    <dgm:cxn modelId="{423B37E6-706E-4983-A7F6-DFA216FA371B}" type="presOf" srcId="{C6DD0D2B-CEE5-4538-9CC2-00EDA0D40AA1}" destId="{1C5D6C45-98BD-4E79-A9F8-212472414EF7}" srcOrd="0" destOrd="2" presId="urn:microsoft.com/office/officeart/2005/8/layout/list1"/>
    <dgm:cxn modelId="{1EAFC9ED-4F58-418C-9D89-A00574867A24}" srcId="{72E71DDF-940A-4988-97B2-2853631DF5E4}" destId="{810E43CA-7B1F-49C3-8F25-6BC3B598901D}" srcOrd="1" destOrd="0" parTransId="{781B02F8-AF69-4E80-A950-11EFA9B9F115}" sibTransId="{02D92652-B86B-4485-B4AE-AB63A0772F53}"/>
    <dgm:cxn modelId="{4CEFFAF5-3D6C-41D9-B0DE-89EA4623C2FE}" srcId="{2E88A95A-7633-4BA5-8FD2-19EEB649858F}" destId="{CC40B16E-2312-4D16-B096-6FE563F6FE61}" srcOrd="0" destOrd="0" parTransId="{8497C469-7022-4A47-A4E6-5F391DAD2D1C}" sibTransId="{9C673A83-0A24-4B36-8C7F-A82BE09B8F87}"/>
    <dgm:cxn modelId="{5C8B01FF-DBF3-4D1D-A0D6-E98EB361DB21}" srcId="{D4C27769-C3A4-45BF-A1A6-BE3C58D15DBE}" destId="{DD184FCD-8506-4DD1-AEBB-0B10AC347E72}" srcOrd="0" destOrd="0" parTransId="{725CA790-39A1-4419-B752-1D7FC8C9F94E}" sibTransId="{67326D6B-CA47-47C2-B5CE-EAC52FB64DAE}"/>
    <dgm:cxn modelId="{59FDCCFF-62D8-47A3-81D3-DC16A6FD3A69}" type="presOf" srcId="{2CFBFC44-0620-42C4-926E-EE63AC1A0657}" destId="{1C5D6C45-98BD-4E79-A9F8-212472414EF7}" srcOrd="0" destOrd="3" presId="urn:microsoft.com/office/officeart/2005/8/layout/list1"/>
    <dgm:cxn modelId="{AE16E2DE-ED68-4D03-A16D-D728C13D187A}" type="presParOf" srcId="{6EDB15CC-375C-4B9D-A9A2-E8DD4F6FE12C}" destId="{B6F058B2-E10A-4E69-8DCA-8AD8094D0A45}" srcOrd="0" destOrd="0" presId="urn:microsoft.com/office/officeart/2005/8/layout/list1"/>
    <dgm:cxn modelId="{CB6BF722-C07F-48DA-892E-1EAC997DA9D9}" type="presParOf" srcId="{B6F058B2-E10A-4E69-8DCA-8AD8094D0A45}" destId="{374A8CAE-5B0B-4BA7-8623-61C5230149A3}" srcOrd="0" destOrd="0" presId="urn:microsoft.com/office/officeart/2005/8/layout/list1"/>
    <dgm:cxn modelId="{A8311E65-A4D1-4284-98D3-7E57102A7D7C}" type="presParOf" srcId="{B6F058B2-E10A-4E69-8DCA-8AD8094D0A45}" destId="{4EDCDB98-0EFE-4A44-9D9B-B8129639C730}" srcOrd="1" destOrd="0" presId="urn:microsoft.com/office/officeart/2005/8/layout/list1"/>
    <dgm:cxn modelId="{F1DAACDE-6972-4D48-ADCA-886A007A1E8D}" type="presParOf" srcId="{6EDB15CC-375C-4B9D-A9A2-E8DD4F6FE12C}" destId="{01CE7B18-0A11-4617-A4E4-6D0E5874BE86}" srcOrd="1" destOrd="0" presId="urn:microsoft.com/office/officeart/2005/8/layout/list1"/>
    <dgm:cxn modelId="{A9956B37-E224-4AD2-BEC0-352C7EEE2725}" type="presParOf" srcId="{6EDB15CC-375C-4B9D-A9A2-E8DD4F6FE12C}" destId="{D56093CB-8A97-47A2-883F-903690E1379C}" srcOrd="2" destOrd="0" presId="urn:microsoft.com/office/officeart/2005/8/layout/list1"/>
    <dgm:cxn modelId="{5F6FBD91-A720-4ECA-B042-86A103A48634}" type="presParOf" srcId="{6EDB15CC-375C-4B9D-A9A2-E8DD4F6FE12C}" destId="{5B99E53D-E81F-4141-B3A8-94C7C3A634DA}" srcOrd="3" destOrd="0" presId="urn:microsoft.com/office/officeart/2005/8/layout/list1"/>
    <dgm:cxn modelId="{61FF1A95-A352-4069-9C7B-A7AF2B4E9668}" type="presParOf" srcId="{6EDB15CC-375C-4B9D-A9A2-E8DD4F6FE12C}" destId="{0E447AED-3818-4BB8-B98C-BB8FB9C5BF5F}" srcOrd="4" destOrd="0" presId="urn:microsoft.com/office/officeart/2005/8/layout/list1"/>
    <dgm:cxn modelId="{83AF805C-A063-4046-BC7C-956388B989F4}" type="presParOf" srcId="{0E447AED-3818-4BB8-B98C-BB8FB9C5BF5F}" destId="{DF457694-B9AD-4664-B613-A10D8EE0D4F5}" srcOrd="0" destOrd="0" presId="urn:microsoft.com/office/officeart/2005/8/layout/list1"/>
    <dgm:cxn modelId="{5EDD4DF2-C9C5-4E95-AA45-5159B3E9BF14}" type="presParOf" srcId="{0E447AED-3818-4BB8-B98C-BB8FB9C5BF5F}" destId="{3C39B606-BA30-42A1-BED3-96C5F305C126}" srcOrd="1" destOrd="0" presId="urn:microsoft.com/office/officeart/2005/8/layout/list1"/>
    <dgm:cxn modelId="{96A8FDDB-C986-4ED9-8EDE-36F552C89FCE}" type="presParOf" srcId="{6EDB15CC-375C-4B9D-A9A2-E8DD4F6FE12C}" destId="{D42C5F83-E428-4DF7-9ECA-CCA1BF5F1AD0}" srcOrd="5" destOrd="0" presId="urn:microsoft.com/office/officeart/2005/8/layout/list1"/>
    <dgm:cxn modelId="{322FE542-451E-4EF0-84F7-C9EAA649CAC0}" type="presParOf" srcId="{6EDB15CC-375C-4B9D-A9A2-E8DD4F6FE12C}" destId="{1C5D6C45-98BD-4E79-A9F8-212472414EF7}" srcOrd="6" destOrd="0" presId="urn:microsoft.com/office/officeart/2005/8/layout/list1"/>
    <dgm:cxn modelId="{DB2C3692-6CD4-4BB4-BBBC-9A8D087D10D5}" type="presParOf" srcId="{6EDB15CC-375C-4B9D-A9A2-E8DD4F6FE12C}" destId="{CB507C86-1C48-4256-B225-C347E8C3C6C0}" srcOrd="7" destOrd="0" presId="urn:microsoft.com/office/officeart/2005/8/layout/list1"/>
    <dgm:cxn modelId="{110FE778-680C-4166-88EF-3F4D0D3835ED}" type="presParOf" srcId="{6EDB15CC-375C-4B9D-A9A2-E8DD4F6FE12C}" destId="{90ABD6BD-AC08-4F6C-8662-7EC87FC41D1A}" srcOrd="8" destOrd="0" presId="urn:microsoft.com/office/officeart/2005/8/layout/list1"/>
    <dgm:cxn modelId="{0F3D1F26-FD45-4135-B472-7D0B175811CE}" type="presParOf" srcId="{90ABD6BD-AC08-4F6C-8662-7EC87FC41D1A}" destId="{308490D3-4806-4894-8546-5AFFCACB81C9}" srcOrd="0" destOrd="0" presId="urn:microsoft.com/office/officeart/2005/8/layout/list1"/>
    <dgm:cxn modelId="{7CBDEF3F-F46B-4EDC-9084-57D6626F2F59}" type="presParOf" srcId="{90ABD6BD-AC08-4F6C-8662-7EC87FC41D1A}" destId="{EE783F9D-B48B-4BFC-8848-7A2085E4B5E5}" srcOrd="1" destOrd="0" presId="urn:microsoft.com/office/officeart/2005/8/layout/list1"/>
    <dgm:cxn modelId="{405A9177-5567-4A22-872B-E377F7600B85}" type="presParOf" srcId="{6EDB15CC-375C-4B9D-A9A2-E8DD4F6FE12C}" destId="{C4B08FD6-01D8-487D-B245-6CAD2FACDA50}" srcOrd="9" destOrd="0" presId="urn:microsoft.com/office/officeart/2005/8/layout/list1"/>
    <dgm:cxn modelId="{FC3F73BF-0CD3-48E1-9DD4-4F43AFC7140B}" type="presParOf" srcId="{6EDB15CC-375C-4B9D-A9A2-E8DD4F6FE12C}" destId="{D2A616B6-AD6E-47F7-BE65-2E9418FE7DA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B0B9B-5910-48E6-9A0D-902BE9CC29E0}">
      <dsp:nvSpPr>
        <dsp:cNvPr id="0" name=""/>
        <dsp:cNvSpPr/>
      </dsp:nvSpPr>
      <dsp:spPr>
        <a:xfrm>
          <a:off x="0" y="298645"/>
          <a:ext cx="6589301" cy="737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403" tIns="270764" rIns="51140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Surveys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Big Data pipeline orchestration tools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Highlights insights from the </a:t>
          </a:r>
          <a:r>
            <a:rPr lang="en-US" sz="1300" b="1" i="0" kern="120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 Project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98645"/>
        <a:ext cx="6589301" cy="737100"/>
      </dsp:txXfrm>
    </dsp:sp>
    <dsp:sp modelId="{1448B2C9-7046-473C-A0BF-7386A79E9417}">
      <dsp:nvSpPr>
        <dsp:cNvPr id="0" name=""/>
        <dsp:cNvSpPr/>
      </dsp:nvSpPr>
      <dsp:spPr>
        <a:xfrm>
          <a:off x="329465" y="106765"/>
          <a:ext cx="461251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4342" tIns="0" rIns="17434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Presentation Focus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8199" y="125499"/>
        <a:ext cx="4575042" cy="346292"/>
      </dsp:txXfrm>
    </dsp:sp>
    <dsp:sp modelId="{34822C93-F5A7-4485-A2D3-D6B038C6BC54}">
      <dsp:nvSpPr>
        <dsp:cNvPr id="0" name=""/>
        <dsp:cNvSpPr/>
      </dsp:nvSpPr>
      <dsp:spPr>
        <a:xfrm>
          <a:off x="0" y="1297825"/>
          <a:ext cx="6589301" cy="9418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403" tIns="270764" rIns="51140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Objectives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the </a:t>
          </a:r>
          <a:r>
            <a:rPr lang="en-US" sz="1300" b="0" i="0" kern="120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 Project.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Key components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 of the project.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Requirements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 for effective orchestration tools.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297825"/>
        <a:ext cx="6589301" cy="941850"/>
      </dsp:txXfrm>
    </dsp:sp>
    <dsp:sp modelId="{008C4772-9E1C-4F44-988E-BC719D715DB2}">
      <dsp:nvSpPr>
        <dsp:cNvPr id="0" name=""/>
        <dsp:cNvSpPr/>
      </dsp:nvSpPr>
      <dsp:spPr>
        <a:xfrm>
          <a:off x="329465" y="1105945"/>
          <a:ext cx="461251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4342" tIns="0" rIns="17434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Key Areas Explored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8199" y="1124679"/>
        <a:ext cx="4575042" cy="346292"/>
      </dsp:txXfrm>
    </dsp:sp>
    <dsp:sp modelId="{4F437411-242E-495E-A9FF-974734EEC35F}">
      <dsp:nvSpPr>
        <dsp:cNvPr id="0" name=""/>
        <dsp:cNvSpPr/>
      </dsp:nvSpPr>
      <dsp:spPr>
        <a:xfrm>
          <a:off x="0" y="2501755"/>
          <a:ext cx="6589301" cy="5425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403" tIns="270764" rIns="51140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Addresses the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increasing complexity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Big Data analytics.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501755"/>
        <a:ext cx="6589301" cy="542587"/>
      </dsp:txXfrm>
    </dsp:sp>
    <dsp:sp modelId="{BE3BFA06-E7BA-4C0D-873D-0C932A43284A}">
      <dsp:nvSpPr>
        <dsp:cNvPr id="0" name=""/>
        <dsp:cNvSpPr/>
      </dsp:nvSpPr>
      <dsp:spPr>
        <a:xfrm>
          <a:off x="329465" y="2309875"/>
          <a:ext cx="461251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4342" tIns="0" rIns="17434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Context</a:t>
          </a:r>
          <a:r>
            <a:rPr lang="en-US" sz="1300" b="0" i="0" kern="1200" dirty="0"/>
            <a:t>:</a:t>
          </a:r>
          <a:endParaRPr lang="en-US" sz="1300" kern="1200" dirty="0"/>
        </a:p>
      </dsp:txBody>
      <dsp:txXfrm>
        <a:off x="348199" y="2328609"/>
        <a:ext cx="4575042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730AC-2F59-4F34-9914-D483F1182864}">
      <dsp:nvSpPr>
        <dsp:cNvPr id="0" name=""/>
        <dsp:cNvSpPr/>
      </dsp:nvSpPr>
      <dsp:spPr>
        <a:xfrm>
          <a:off x="0" y="353405"/>
          <a:ext cx="4492602" cy="1085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70764" rIns="3486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Create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innovative solutions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for Big Data processing.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Support processing across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diverse resources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(e.g., Cloud, Edge, Fog).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53405"/>
        <a:ext cx="4492602" cy="1085175"/>
      </dsp:txXfrm>
    </dsp:sp>
    <dsp:sp modelId="{66F44EF0-D590-40A6-ABEC-718368057B96}">
      <dsp:nvSpPr>
        <dsp:cNvPr id="0" name=""/>
        <dsp:cNvSpPr/>
      </dsp:nvSpPr>
      <dsp:spPr>
        <a:xfrm>
          <a:off x="224630" y="161525"/>
          <a:ext cx="3144821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300" b="1" i="0" kern="1200" baseline="0" dirty="0" err="1">
              <a:latin typeface="Arial" panose="020B0604020202020204" pitchFamily="34" charset="0"/>
              <a:cs typeface="Arial" panose="020B0604020202020204" pitchFamily="34" charset="0"/>
            </a:rPr>
            <a:t>DataCloud</a:t>
          </a:r>
          <a:r>
            <a:rPr lang="en-CA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 Project Goals</a:t>
          </a:r>
          <a:r>
            <a:rPr lang="en-CA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364" y="180259"/>
        <a:ext cx="3107353" cy="346292"/>
      </dsp:txXfrm>
    </dsp:sp>
    <dsp:sp modelId="{D223864C-66CC-4A25-9D45-B6534C913FFF}">
      <dsp:nvSpPr>
        <dsp:cNvPr id="0" name=""/>
        <dsp:cNvSpPr/>
      </dsp:nvSpPr>
      <dsp:spPr>
        <a:xfrm>
          <a:off x="0" y="1700660"/>
          <a:ext cx="4492602" cy="737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70764" rIns="3486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Facilitates the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entire lifecycle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data pipelines: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From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to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700660"/>
        <a:ext cx="4492602" cy="737100"/>
      </dsp:txXfrm>
    </dsp:sp>
    <dsp:sp modelId="{A44D4ECD-BD27-43E2-8E50-5A13F8A7C71D}">
      <dsp:nvSpPr>
        <dsp:cNvPr id="0" name=""/>
        <dsp:cNvSpPr/>
      </dsp:nvSpPr>
      <dsp:spPr>
        <a:xfrm>
          <a:off x="224630" y="1508780"/>
          <a:ext cx="3144821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Lifecycle Focus</a:t>
          </a:r>
          <a:r>
            <a:rPr lang="en-CA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364" y="1527514"/>
        <a:ext cx="3107353" cy="346292"/>
      </dsp:txXfrm>
    </dsp:sp>
    <dsp:sp modelId="{73AB35AC-7B2C-4B37-B512-BCA93C6A0888}">
      <dsp:nvSpPr>
        <dsp:cNvPr id="0" name=""/>
        <dsp:cNvSpPr/>
      </dsp:nvSpPr>
      <dsp:spPr>
        <a:xfrm>
          <a:off x="0" y="2699840"/>
          <a:ext cx="4492602" cy="1085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70764" rIns="3486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Enhance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standardization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,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efficiency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, and </a:t>
          </a:r>
          <a:r>
            <a:rPr lang="en-CA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CA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in Big Data architecture.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b="0" i="0" kern="1200">
              <a:latin typeface="Arial" panose="020B0604020202020204" pitchFamily="34" charset="0"/>
              <a:cs typeface="Arial" panose="020B0604020202020204" pitchFamily="34" charset="0"/>
            </a:rPr>
            <a:t>Identify </a:t>
          </a:r>
          <a:r>
            <a:rPr lang="en-CA" sz="1300" b="1" i="0" kern="1200">
              <a:latin typeface="Arial" panose="020B0604020202020204" pitchFamily="34" charset="0"/>
              <a:cs typeface="Arial" panose="020B0604020202020204" pitchFamily="34" charset="0"/>
            </a:rPr>
            <a:t>innovative approaches</a:t>
          </a:r>
          <a:r>
            <a:rPr lang="en-CA" sz="1300" b="0" i="0" kern="1200">
              <a:latin typeface="Arial" panose="020B0604020202020204" pitchFamily="34" charset="0"/>
              <a:cs typeface="Arial" panose="020B0604020202020204" pitchFamily="34" charset="0"/>
            </a:rPr>
            <a:t> to overcome existing orchestration challenges.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699840"/>
        <a:ext cx="4492602" cy="1085175"/>
      </dsp:txXfrm>
    </dsp:sp>
    <dsp:sp modelId="{06019424-DA11-4194-BEB2-0C00A1A415E5}">
      <dsp:nvSpPr>
        <dsp:cNvPr id="0" name=""/>
        <dsp:cNvSpPr/>
      </dsp:nvSpPr>
      <dsp:spPr>
        <a:xfrm>
          <a:off x="224630" y="2507960"/>
          <a:ext cx="3144821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Key Focus Areas</a:t>
          </a:r>
          <a:r>
            <a:rPr lang="en-CA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364" y="2526694"/>
        <a:ext cx="3107353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746DF-3643-4BBD-9BC3-4D8EACD40833}">
      <dsp:nvSpPr>
        <dsp:cNvPr id="0" name=""/>
        <dsp:cNvSpPr/>
      </dsp:nvSpPr>
      <dsp:spPr>
        <a:xfrm>
          <a:off x="0" y="287290"/>
          <a:ext cx="4459086" cy="2047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075" tIns="270764" rIns="34607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Smart Mobile Marketing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Optimizes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customer engagement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through targeted campaigns.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Live Sports Content Annotation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Enhances </a:t>
          </a: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viewer experiences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 with real-time insights.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Digital Health Systems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Streamlines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data management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to improve patient outcomes.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7290"/>
        <a:ext cx="4459086" cy="2047500"/>
      </dsp:txXfrm>
    </dsp:sp>
    <dsp:sp modelId="{8209204E-D67E-49E5-81D6-75B0C0D4905B}">
      <dsp:nvSpPr>
        <dsp:cNvPr id="0" name=""/>
        <dsp:cNvSpPr/>
      </dsp:nvSpPr>
      <dsp:spPr>
        <a:xfrm>
          <a:off x="222954" y="95410"/>
          <a:ext cx="312136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980" tIns="0" rIns="1179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Business Cases for Evaluation</a:t>
          </a:r>
          <a:r>
            <a:rPr lang="en-US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1688" y="114144"/>
        <a:ext cx="3083892" cy="346292"/>
      </dsp:txXfrm>
    </dsp:sp>
    <dsp:sp modelId="{C52E2BEA-B0E4-479A-A6C8-829E603DCD92}">
      <dsp:nvSpPr>
        <dsp:cNvPr id="0" name=""/>
        <dsp:cNvSpPr/>
      </dsp:nvSpPr>
      <dsp:spPr>
        <a:xfrm>
          <a:off x="0" y="2596871"/>
          <a:ext cx="4459086" cy="1248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075" tIns="270764" rIns="34607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Serve as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critical evaluation sites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for orchestration solutions.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Provide insights into the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practical applications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effectiveness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proposed tools.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596871"/>
        <a:ext cx="4459086" cy="1248975"/>
      </dsp:txXfrm>
    </dsp:sp>
    <dsp:sp modelId="{D7CD97FA-ACFA-47B5-8BD1-77DDCAF94AE6}">
      <dsp:nvSpPr>
        <dsp:cNvPr id="0" name=""/>
        <dsp:cNvSpPr/>
      </dsp:nvSpPr>
      <dsp:spPr>
        <a:xfrm>
          <a:off x="222954" y="2404990"/>
          <a:ext cx="3121360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980" tIns="0" rIns="11798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Purpose of Business Cases</a:t>
          </a:r>
          <a:r>
            <a:rPr lang="en-US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1688" y="2423724"/>
        <a:ext cx="308389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2EB40-185D-439B-99CE-7884C863C215}">
      <dsp:nvSpPr>
        <dsp:cNvPr id="0" name=""/>
        <dsp:cNvSpPr/>
      </dsp:nvSpPr>
      <dsp:spPr>
        <a:xfrm>
          <a:off x="0" y="184716"/>
          <a:ext cx="4511678" cy="793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56" tIns="249936" rIns="3501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Separation of Concerns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Clear distinction between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design-time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runtime activities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84716"/>
        <a:ext cx="4511678" cy="793800"/>
      </dsp:txXfrm>
    </dsp:sp>
    <dsp:sp modelId="{3D249CC2-51F8-4267-9778-BF99BF6BC9E3}">
      <dsp:nvSpPr>
        <dsp:cNvPr id="0" name=""/>
        <dsp:cNvSpPr/>
      </dsp:nvSpPr>
      <dsp:spPr>
        <a:xfrm>
          <a:off x="225583" y="7596"/>
          <a:ext cx="3158174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71" tIns="0" rIns="11937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Key Requirement for Orchestration Tools:</a:t>
          </a:r>
          <a:endParaRPr lang="en-US" sz="1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2876" y="24889"/>
        <a:ext cx="3123588" cy="319654"/>
      </dsp:txXfrm>
    </dsp:sp>
    <dsp:sp modelId="{1602A50F-E327-42C6-97C6-C3761D41571F}">
      <dsp:nvSpPr>
        <dsp:cNvPr id="0" name=""/>
        <dsp:cNvSpPr/>
      </dsp:nvSpPr>
      <dsp:spPr>
        <a:xfrm>
          <a:off x="0" y="1220437"/>
          <a:ext cx="4511678" cy="166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156" tIns="249936" rIns="35015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Ensures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in design, allowing it to evolve without disrupting execution.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Enables developers to: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Modify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pipeline structures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or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components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Adapt to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changing data flows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processing needs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Reduces: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Downtime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during modifications.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Risk of errors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during execution.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220437"/>
        <a:ext cx="4511678" cy="1663200"/>
      </dsp:txXfrm>
    </dsp:sp>
    <dsp:sp modelId="{3CE64571-CB30-445D-9EAD-38E87DE6762E}">
      <dsp:nvSpPr>
        <dsp:cNvPr id="0" name=""/>
        <dsp:cNvSpPr/>
      </dsp:nvSpPr>
      <dsp:spPr>
        <a:xfrm>
          <a:off x="225583" y="1043317"/>
          <a:ext cx="3158174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71" tIns="0" rIns="11937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Benefits of Separation</a:t>
          </a:r>
          <a:r>
            <a:rPr lang="en-US" sz="12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2876" y="1060610"/>
        <a:ext cx="3123588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5C005-BC51-4A23-BEB6-F8D9818E0CE9}">
      <dsp:nvSpPr>
        <dsp:cNvPr id="0" name=""/>
        <dsp:cNvSpPr/>
      </dsp:nvSpPr>
      <dsp:spPr>
        <a:xfrm>
          <a:off x="0" y="464014"/>
          <a:ext cx="4492602" cy="970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29108" rIns="34867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Flexibility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Adapt pipelines for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various tasks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Reusability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Reuse </a:t>
          </a: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existing components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workflows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64014"/>
        <a:ext cx="4492602" cy="970200"/>
      </dsp:txXfrm>
    </dsp:sp>
    <dsp:sp modelId="{055AF197-512D-488C-A000-7493EE5B9A09}">
      <dsp:nvSpPr>
        <dsp:cNvPr id="0" name=""/>
        <dsp:cNvSpPr/>
      </dsp:nvSpPr>
      <dsp:spPr>
        <a:xfrm>
          <a:off x="224630" y="301654"/>
          <a:ext cx="3144821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Key Requirements for Orchestration Tools</a:t>
          </a:r>
          <a:r>
            <a:rPr lang="en-US" sz="11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0482" y="317506"/>
        <a:ext cx="3113117" cy="293016"/>
      </dsp:txXfrm>
    </dsp:sp>
    <dsp:sp modelId="{224190B7-1119-4DF9-BCB3-6AEE7B9780E9}">
      <dsp:nvSpPr>
        <dsp:cNvPr id="0" name=""/>
        <dsp:cNvSpPr/>
      </dsp:nvSpPr>
      <dsp:spPr>
        <a:xfrm>
          <a:off x="0" y="1655975"/>
          <a:ext cx="4492602" cy="970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29108" rIns="34867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Reduces </a:t>
          </a: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effort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 required to design new pipelines.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Enables organizations to: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Leverage </a:t>
          </a: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historical knowledge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existing solutions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Supports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interchangeable steps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100" b="1" i="0" kern="1200">
              <a:latin typeface="Arial" panose="020B0604020202020204" pitchFamily="34" charset="0"/>
              <a:cs typeface="Arial" panose="020B0604020202020204" pitchFamily="34" charset="0"/>
            </a:rPr>
            <a:t>modular designs</a:t>
          </a: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655975"/>
        <a:ext cx="4492602" cy="970200"/>
      </dsp:txXfrm>
    </dsp:sp>
    <dsp:sp modelId="{1BD7A2F9-8E2C-4157-A49B-C7D3B106BAF4}">
      <dsp:nvSpPr>
        <dsp:cNvPr id="0" name=""/>
        <dsp:cNvSpPr/>
      </dsp:nvSpPr>
      <dsp:spPr>
        <a:xfrm>
          <a:off x="224630" y="1493615"/>
          <a:ext cx="3144821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Benefits of Flexibility and Reusability</a:t>
          </a:r>
          <a:r>
            <a:rPr lang="en-US" sz="11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0482" y="1509467"/>
        <a:ext cx="3113117" cy="293016"/>
      </dsp:txXfrm>
    </dsp:sp>
    <dsp:sp modelId="{C2942FB4-B09F-4732-B34A-2239D390602D}">
      <dsp:nvSpPr>
        <dsp:cNvPr id="0" name=""/>
        <dsp:cNvSpPr/>
      </dsp:nvSpPr>
      <dsp:spPr>
        <a:xfrm>
          <a:off x="0" y="2847935"/>
          <a:ext cx="4492602" cy="7969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29108" rIns="34867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>
              <a:latin typeface="Arial" panose="020B0604020202020204" pitchFamily="34" charset="0"/>
              <a:cs typeface="Arial" panose="020B0604020202020204" pitchFamily="34" charset="0"/>
            </a:rPr>
            <a:t>Leads to significant improvements in: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Efficiency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latin typeface="Arial" panose="020B0604020202020204" pitchFamily="34" charset="0"/>
              <a:cs typeface="Arial" panose="020B0604020202020204" pitchFamily="34" charset="0"/>
            </a:rPr>
            <a:t>Time management</a:t>
          </a:r>
          <a:r>
            <a:rPr lang="en-US" sz="11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47935"/>
        <a:ext cx="4492602" cy="796950"/>
      </dsp:txXfrm>
    </dsp:sp>
    <dsp:sp modelId="{6D328FB7-AA52-4596-BEFE-B4F28C4D48A9}">
      <dsp:nvSpPr>
        <dsp:cNvPr id="0" name=""/>
        <dsp:cNvSpPr/>
      </dsp:nvSpPr>
      <dsp:spPr>
        <a:xfrm>
          <a:off x="224630" y="2685575"/>
          <a:ext cx="3144821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Impact</a:t>
          </a:r>
          <a:r>
            <a:rPr lang="en-US" sz="11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0482" y="2701427"/>
        <a:ext cx="3113117" cy="293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78E77-AB97-42EC-9E4B-C5C43E322AEF}">
      <dsp:nvSpPr>
        <dsp:cNvPr id="0" name=""/>
        <dsp:cNvSpPr/>
      </dsp:nvSpPr>
      <dsp:spPr>
        <a:xfrm>
          <a:off x="0" y="248982"/>
          <a:ext cx="4492602" cy="229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70764" rIns="3486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Essential for validating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pipeline performance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before deployment.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Testing Capabilities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Allows developers to test designs under: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>
              <a:latin typeface="Arial" panose="020B0604020202020204" pitchFamily="34" charset="0"/>
              <a:cs typeface="Arial" panose="020B0604020202020204" pitchFamily="34" charset="0"/>
            </a:rPr>
            <a:t>Different scenarios</a:t>
          </a:r>
          <a:r>
            <a:rPr lang="en-US" sz="13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Various data loads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Early Issue Detection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Ensures potential issues are addressed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early in the design phase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8982"/>
        <a:ext cx="4492602" cy="2293200"/>
      </dsp:txXfrm>
    </dsp:sp>
    <dsp:sp modelId="{A79E9C88-08D1-49FA-B57D-E69EB89DB05D}">
      <dsp:nvSpPr>
        <dsp:cNvPr id="0" name=""/>
        <dsp:cNvSpPr/>
      </dsp:nvSpPr>
      <dsp:spPr>
        <a:xfrm>
          <a:off x="224630" y="57102"/>
          <a:ext cx="3144821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Importance of Integration with Simulation and Testing Tools</a:t>
          </a:r>
          <a:r>
            <a:rPr lang="en-US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364" y="75836"/>
        <a:ext cx="3107353" cy="346292"/>
      </dsp:txXfrm>
    </dsp:sp>
    <dsp:sp modelId="{C900B930-103B-4B2D-B8B3-11D62161BAD8}">
      <dsp:nvSpPr>
        <dsp:cNvPr id="0" name=""/>
        <dsp:cNvSpPr/>
      </dsp:nvSpPr>
      <dsp:spPr>
        <a:xfrm>
          <a:off x="0" y="2804262"/>
          <a:ext cx="4492602" cy="10851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676" tIns="270764" rIns="34867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Enables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real-time performance evaluation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adjustments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Contributes to the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reliability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300" b="1" i="0" kern="1200" dirty="0">
              <a:latin typeface="Arial" panose="020B0604020202020204" pitchFamily="34" charset="0"/>
              <a:cs typeface="Arial" panose="020B0604020202020204" pitchFamily="34" charset="0"/>
            </a:rPr>
            <a:t>robustness</a:t>
          </a:r>
          <a:r>
            <a:rPr lang="en-US" sz="13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Big Data solutions.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04262"/>
        <a:ext cx="4492602" cy="1085175"/>
      </dsp:txXfrm>
    </dsp:sp>
    <dsp:sp modelId="{DE168AB2-5584-413A-BE79-12C33F672F4A}">
      <dsp:nvSpPr>
        <dsp:cNvPr id="0" name=""/>
        <dsp:cNvSpPr/>
      </dsp:nvSpPr>
      <dsp:spPr>
        <a:xfrm>
          <a:off x="224630" y="2612382"/>
          <a:ext cx="3144821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867" tIns="0" rIns="1188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Benefits for Debugging</a:t>
          </a:r>
          <a:r>
            <a:rPr lang="en-US" sz="13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3364" y="2631116"/>
        <a:ext cx="3107353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093CB-8A97-47A2-883F-903690E1379C}">
      <dsp:nvSpPr>
        <dsp:cNvPr id="0" name=""/>
        <dsp:cNvSpPr/>
      </dsp:nvSpPr>
      <dsp:spPr>
        <a:xfrm>
          <a:off x="0" y="158908"/>
          <a:ext cx="4269387" cy="834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52" tIns="208280" rIns="331352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Reveals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critical evaluation criteria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for Big Data pipeline orchestration tools.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Highlights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technological advancements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needed for effective data management.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58908"/>
        <a:ext cx="4269387" cy="834750"/>
      </dsp:txXfrm>
    </dsp:sp>
    <dsp:sp modelId="{4EDCDB98-0EFE-4A44-9D9B-B8129639C730}">
      <dsp:nvSpPr>
        <dsp:cNvPr id="0" name=""/>
        <dsp:cNvSpPr/>
      </dsp:nvSpPr>
      <dsp:spPr>
        <a:xfrm>
          <a:off x="231168" y="0"/>
          <a:ext cx="2988570" cy="29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61" tIns="0" rIns="11296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Key Insights from the Exploration</a:t>
          </a: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5578" y="14410"/>
        <a:ext cx="2959750" cy="266380"/>
      </dsp:txXfrm>
    </dsp:sp>
    <dsp:sp modelId="{1C5D6C45-98BD-4E79-A9F8-212472414EF7}">
      <dsp:nvSpPr>
        <dsp:cNvPr id="0" name=""/>
        <dsp:cNvSpPr/>
      </dsp:nvSpPr>
      <dsp:spPr>
        <a:xfrm>
          <a:off x="0" y="1195259"/>
          <a:ext cx="4269387" cy="1008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52" tIns="208280" rIns="331352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>
              <a:latin typeface="Arial" panose="020B0604020202020204" pitchFamily="34" charset="0"/>
              <a:cs typeface="Arial" panose="020B0604020202020204" pitchFamily="34" charset="0"/>
            </a:rPr>
            <a:t>Identified Gaps</a:t>
          </a:r>
          <a:r>
            <a:rPr lang="en-US" sz="10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Need for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flexible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modular architectures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>
              <a:latin typeface="Arial" panose="020B0604020202020204" pitchFamily="34" charset="0"/>
              <a:cs typeface="Arial" panose="020B0604020202020204" pitchFamily="34" charset="0"/>
            </a:rPr>
            <a:t>Importance</a:t>
          </a:r>
          <a:r>
            <a:rPr lang="en-US" sz="1000" b="0" i="0" kern="120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Enhances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productivity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and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responsiveness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in Big Data environments.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195259"/>
        <a:ext cx="4269387" cy="1008000"/>
      </dsp:txXfrm>
    </dsp:sp>
    <dsp:sp modelId="{3C39B606-BA30-42A1-BED3-96C5F305C126}">
      <dsp:nvSpPr>
        <dsp:cNvPr id="0" name=""/>
        <dsp:cNvSpPr/>
      </dsp:nvSpPr>
      <dsp:spPr>
        <a:xfrm>
          <a:off x="213469" y="1047659"/>
          <a:ext cx="2988570" cy="29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61" tIns="0" rIns="11296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Addressing Gaps and Fostering Innovation</a:t>
          </a:r>
          <a:r>
            <a:rPr lang="en-US" sz="100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7879" y="1062069"/>
        <a:ext cx="2959750" cy="266380"/>
      </dsp:txXfrm>
    </dsp:sp>
    <dsp:sp modelId="{D2A616B6-AD6E-47F7-BE65-2E9418FE7DA0}">
      <dsp:nvSpPr>
        <dsp:cNvPr id="0" name=""/>
        <dsp:cNvSpPr/>
      </dsp:nvSpPr>
      <dsp:spPr>
        <a:xfrm>
          <a:off x="0" y="2404859"/>
          <a:ext cx="4269387" cy="882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352" tIns="208280" rIns="331352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Focus on </a:t>
          </a: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implementing strategies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to improve: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Design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>
              <a:latin typeface="Arial" panose="020B0604020202020204" pitchFamily="34" charset="0"/>
              <a:cs typeface="Arial" panose="020B0604020202020204" pitchFamily="34" charset="0"/>
            </a:rPr>
            <a:t>Deployment</a:t>
          </a:r>
          <a:r>
            <a:rPr lang="en-US" sz="1000" b="0" i="0" kern="120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0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 dirty="0">
              <a:latin typeface="Arial" panose="020B0604020202020204" pitchFamily="34" charset="0"/>
              <a:cs typeface="Arial" panose="020B0604020202020204" pitchFamily="34" charset="0"/>
            </a:rPr>
            <a:t>Maintenance</a:t>
          </a:r>
          <a:r>
            <a:rPr lang="en-US" sz="1000" b="0" i="0" kern="1200" dirty="0">
              <a:latin typeface="Arial" panose="020B0604020202020204" pitchFamily="34" charset="0"/>
              <a:cs typeface="Arial" panose="020B0604020202020204" pitchFamily="34" charset="0"/>
            </a:rPr>
            <a:t> of orchestration pipelines.</a:t>
          </a:r>
          <a:endParaRPr lang="en-U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04859"/>
        <a:ext cx="4269387" cy="882000"/>
      </dsp:txXfrm>
    </dsp:sp>
    <dsp:sp modelId="{EE783F9D-B48B-4BFC-8848-7A2085E4B5E5}">
      <dsp:nvSpPr>
        <dsp:cNvPr id="0" name=""/>
        <dsp:cNvSpPr/>
      </dsp:nvSpPr>
      <dsp:spPr>
        <a:xfrm>
          <a:off x="213469" y="2257259"/>
          <a:ext cx="2988570" cy="29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61" tIns="0" rIns="112961" bIns="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50" b="1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Future Developments</a:t>
          </a:r>
          <a:r>
            <a:rPr lang="en-US" sz="1050" b="0" i="0" kern="1200" baseline="0" dirty="0">
              <a:latin typeface="Arial" panose="020B0604020202020204" pitchFamily="34" charset="0"/>
              <a:cs typeface="Arial" panose="020B0604020202020204" pitchFamily="34" charset="0"/>
            </a:rPr>
            <a:t>: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7879" y="2271669"/>
        <a:ext cx="2959750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025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6076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59304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7543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3485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6045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534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75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0083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9745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911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963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9596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773322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8476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14422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46479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07131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48590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9288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0812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58454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28164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415080"/>
            <a:ext cx="3847320" cy="94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13574672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3;p11"/>
          <p:cNvPicPr/>
          <p:nvPr/>
        </p:nvPicPr>
        <p:blipFill>
          <a:blip r:embed="rId3"/>
          <a:srcRect l="32117" t="42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8" name="Google Shape;56;p1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1;p22"/>
          <p:cNvPicPr/>
          <p:nvPr/>
        </p:nvPicPr>
        <p:blipFill>
          <a:blip r:embed="rId3"/>
          <a:srcRect l="3442" r="6487" b="2400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9" name="Google Shape;112;p22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25;p5"/>
          <p:cNvPicPr/>
          <p:nvPr/>
        </p:nvPicPr>
        <p:blipFill>
          <a:blip r:embed="rId3"/>
          <a:srcRect t="8795" r="14764" b="19285"/>
          <a:stretch/>
        </p:blipFill>
        <p:spPr>
          <a:xfrm rot="10800000" flipH="1">
            <a:off x="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59" name="Google Shape;29;p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1;p6"/>
          <p:cNvPicPr/>
          <p:nvPr/>
        </p:nvPicPr>
        <p:blipFill>
          <a:blip r:embed="rId3"/>
          <a:srcRect l="2108" r="2116" b="19183"/>
          <a:stretch/>
        </p:blipFill>
        <p:spPr>
          <a:xfrm rot="10800000">
            <a:off x="-1800" y="-3600"/>
            <a:ext cx="9147600" cy="5150880"/>
          </a:xfrm>
          <a:prstGeom prst="rect">
            <a:avLst/>
          </a:prstGeom>
          <a:ln w="0">
            <a:noFill/>
          </a:ln>
        </p:spPr>
      </p:pic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65" name="Google Shape;33;p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35;p7"/>
          <p:cNvPicPr/>
          <p:nvPr/>
        </p:nvPicPr>
        <p:blipFill>
          <a:blip r:embed="rId3"/>
          <a:srcRect l="2206" t="4919" r="26197" b="34676"/>
          <a:stretch/>
        </p:blipFill>
        <p:spPr>
          <a:xfrm rot="10800000" flipH="1">
            <a:off x="0" y="-3600"/>
            <a:ext cx="9143640" cy="515088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30440" y="534960"/>
            <a:ext cx="499788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30440" y="1530000"/>
            <a:ext cx="4997880" cy="2711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714960" y="803160"/>
            <a:ext cx="2210760" cy="33163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21111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71" name="Google Shape;39;p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41;p8"/>
          <p:cNvPicPr/>
          <p:nvPr/>
        </p:nvPicPr>
        <p:blipFill>
          <a:blip r:embed="rId3"/>
          <a:srcRect t="8795" r="14764" b="19285"/>
          <a:stretch/>
        </p:blipFill>
        <p:spPr>
          <a:xfrm rot="10800000">
            <a:off x="-720" y="0"/>
            <a:ext cx="9145800" cy="51433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74" name="Google Shape;43;p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45;p9"/>
          <p:cNvPicPr/>
          <p:nvPr/>
        </p:nvPicPr>
        <p:blipFill>
          <a:blip r:embed="rId3"/>
          <a:srcRect l="16672" t="7152" r="20790" b="40083"/>
          <a:stretch/>
        </p:blipFill>
        <p:spPr>
          <a:xfrm rot="10800000">
            <a:off x="-1800" y="0"/>
            <a:ext cx="9147600" cy="51433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367560"/>
            <a:ext cx="77036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77" name="Google Shape;48;p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0" y="-1008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14960" y="3878640"/>
            <a:ext cx="7713720" cy="639720"/>
          </a:xfrm>
          <a:prstGeom prst="rect">
            <a:avLst/>
          </a:prstGeom>
          <a:solidFill>
            <a:schemeClr val="accent2"/>
          </a:solidFill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8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57" r:id="rId13"/>
  </p:sldLayoutIdLst>
  <p:transition spd="slow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59;p13"/>
          <p:cNvPicPr/>
          <p:nvPr/>
        </p:nvPicPr>
        <p:blipFill>
          <a:blip r:embed="rId3"/>
          <a:srcRect t="12807" b="2817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4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12" name="Google Shape;62;p13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14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3342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3342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" name="PlaceHolder 6"/>
          <p:cNvSpPr>
            <a:spLocks noGrp="1"/>
          </p:cNvSpPr>
          <p:nvPr>
            <p:ph type="title"/>
          </p:nvPr>
        </p:nvSpPr>
        <p:spPr>
          <a:xfrm>
            <a:off x="5970960" y="2265840"/>
            <a:ext cx="506880" cy="78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dk1"/>
                </a:solidFill>
                <a:latin typeface="Atkinson Hyperlegible"/>
                <a:ea typeface="Atkinson Hyperlegibl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7"/>
          <p:cNvSpPr>
            <a:spLocks noGrp="1"/>
          </p:cNvSpPr>
          <p:nvPr>
            <p:ph type="body"/>
          </p:nvPr>
        </p:nvSpPr>
        <p:spPr>
          <a:xfrm>
            <a:off x="5970960" y="2977200"/>
            <a:ext cx="2457720" cy="126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77;p15"/>
          <p:cNvPicPr/>
          <p:nvPr/>
        </p:nvPicPr>
        <p:blipFill>
          <a:blip r:embed="rId3"/>
          <a:srcRect t="22039" r="760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23" name="Google Shape;79;p15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82;p16"/>
          <p:cNvPicPr/>
          <p:nvPr/>
        </p:nvPicPr>
        <p:blipFill>
          <a:blip r:embed="rId3"/>
          <a:srcRect t="26102" r="30035" b="14865"/>
          <a:stretch/>
        </p:blipFill>
        <p:spPr>
          <a:xfrm rot="10800000" flipH="1">
            <a:off x="-288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6" name="Google Shape;88;p16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90;p17"/>
          <p:cNvPicPr/>
          <p:nvPr/>
        </p:nvPicPr>
        <p:blipFill>
          <a:blip r:embed="rId3"/>
          <a:srcRect l="32117" t="42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9" name="Google Shape;92;p17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94;p18"/>
          <p:cNvPicPr/>
          <p:nvPr/>
        </p:nvPicPr>
        <p:blipFill>
          <a:blip r:embed="rId3"/>
          <a:srcRect l="10896" t="4602" r="35736" b="14621"/>
          <a:stretch/>
        </p:blipFill>
        <p:spPr>
          <a:xfrm flipH="1">
            <a:off x="-2520" y="0"/>
            <a:ext cx="9149400" cy="514332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32" name="Google Shape;96;p18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98;p19"/>
          <p:cNvPicPr/>
          <p:nvPr/>
        </p:nvPicPr>
        <p:blipFill>
          <a:blip r:embed="rId3"/>
          <a:srcRect t="8795" r="14764" b="19285"/>
          <a:stretch/>
        </p:blipFill>
        <p:spPr>
          <a:xfrm>
            <a:off x="-1440" y="0"/>
            <a:ext cx="9146160" cy="514332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7713720" cy="63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35" name="Google Shape;100;p19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108;p21"/>
          <p:cNvPicPr/>
          <p:nvPr/>
        </p:nvPicPr>
        <p:blipFill>
          <a:blip r:embed="rId3"/>
          <a:srcRect l="1779" t="19035" r="17262" b="12649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47" name="Google Shape;109;p21"/>
          <p:cNvCxnSpPr/>
          <p:nvPr/>
        </p:nvCxnSpPr>
        <p:spPr>
          <a:xfrm>
            <a:off x="0" y="4875840"/>
            <a:ext cx="9144000" cy="360"/>
          </a:xfrm>
          <a:prstGeom prst="straightConnector1">
            <a:avLst/>
          </a:prstGeom>
          <a:ln w="9525">
            <a:solidFill>
              <a:srgbClr val="F3F3F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phic 85" descr="Database">
            <a:extLst>
              <a:ext uri="{FF2B5EF4-FFF2-40B4-BE49-F238E27FC236}">
                <a16:creationId xmlns:a16="http://schemas.microsoft.com/office/drawing/2014/main" id="{AB272440-F0B5-05D6-53E7-8FF14EC0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29" y="1144152"/>
            <a:ext cx="2831594" cy="2831594"/>
          </a:xfrm>
          <a:prstGeom prst="rect">
            <a:avLst/>
          </a:prstGeom>
        </p:spPr>
      </p:pic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331970" y="3202096"/>
            <a:ext cx="3036570" cy="821263"/>
          </a:xfrm>
          <a:prstGeom prst="rect">
            <a:avLst/>
          </a:prstGeom>
        </p:spPr>
        <p:txBody>
          <a:bodyPr lIns="91440" tIns="91440" rIns="91440" bIns="91440" anchor="t">
            <a:normAutofit/>
          </a:bodyPr>
          <a:lstStyle/>
          <a:p>
            <a:pPr indent="0">
              <a:spcAft>
                <a:spcPts val="600"/>
              </a:spcAft>
              <a:buNone/>
              <a:tabLst>
                <a:tab pos="0" algn="l"/>
              </a:tabLst>
            </a:pPr>
            <a:r>
              <a:rPr lang="en" sz="1500" b="0" strike="noStrike" spc="-1" dirty="0">
                <a:latin typeface="Arial" panose="020B0604020202020204" pitchFamily="34" charset="0"/>
                <a:ea typeface="Atkinson Hyperlegible"/>
                <a:cs typeface="Arial" panose="020B0604020202020204" pitchFamily="34" charset="0"/>
              </a:rPr>
              <a:t>A Survey from the Perspective of the DataCloud Project</a:t>
            </a:r>
            <a:endParaRPr lang="en-US" sz="15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956113" y="567554"/>
            <a:ext cx="4038600" cy="2408017"/>
          </a:xfrm>
          <a:prstGeom prst="rect">
            <a:avLst/>
          </a:prstGeom>
        </p:spPr>
        <p:txBody>
          <a:bodyPr lIns="91440" tIns="91440" rIns="91440" bIns="91440" anchor="b">
            <a:normAutofit/>
          </a:bodyPr>
          <a:lstStyle/>
          <a:p>
            <a:pPr indent="0">
              <a:buNone/>
              <a:tabLst>
                <a:tab pos="0" algn="l"/>
              </a:tabLst>
            </a:pPr>
            <a:r>
              <a:rPr lang="en" sz="5000" b="0" strike="noStrike" spc="-1" dirty="0">
                <a:latin typeface="Arial" panose="020B0604020202020204" pitchFamily="34" charset="0"/>
                <a:ea typeface="Atkinson Hyperlegible"/>
                <a:cs typeface="Arial" panose="020B0604020202020204" pitchFamily="34" charset="0"/>
              </a:rPr>
              <a:t>Big Data Pipeline Orchestration</a:t>
            </a:r>
            <a:endParaRPr lang="fr-FR" sz="50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AA4416-F283-F6FC-999E-301CE9DD0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73020"/>
              </p:ext>
            </p:extLst>
          </p:nvPr>
        </p:nvGraphicFramePr>
        <p:xfrm>
          <a:off x="0" y="0"/>
          <a:ext cx="8468136" cy="514350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58517">
                  <a:extLst>
                    <a:ext uri="{9D8B030D-6E8A-4147-A177-3AD203B41FA5}">
                      <a16:colId xmlns:a16="http://schemas.microsoft.com/office/drawing/2014/main" val="2457164451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1605266153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3969091799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173116958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4148950863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2002320680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3371133377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4141746276"/>
                    </a:ext>
                  </a:extLst>
                </a:gridCol>
              </a:tblGrid>
              <a:tr h="73478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Airflow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</a:t>
                      </a:r>
                      <a:r>
                        <a:rPr lang="en-CA" sz="1100" b="1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NiFi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Prefect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Dagster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Control-M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Argo Workflows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Step Functions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23139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Compatibility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Multi-cloud (AWS, GCP, Azure)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Multi-cloud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Multi-cloud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Multi-cloud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 (Cloud + On-Prem)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Kubernetes-native (AWS)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AWS-only (Tightly integrated)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740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Monitoring &amp; Debugging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UI, logging, DAG management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real-time monitoring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UI, logging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UI, data lineage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Enterprise-grade monitoring, SLAs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UI (CLI-based)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UI (AWS console)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434722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&amp; Compliance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Role-based access control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SSL, Encryption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(Depends on deployment)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(Depends on deployment)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Strong (Enterprise security)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Kubernetes security controls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Strong (AWS IAM &amp; security)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797611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Encapsulation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190307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(Open-source)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(Open-source)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&amp; Paid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(Open-source)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 (Enterprise)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(Open-source)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Pay-per-use (AWS pricing)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923899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Community &amp; Support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Strong (Active open-source community)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(Active, but less than Airflow)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Growing (Active)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Growing (Newer, gaining traction)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Strong (Enterprise support)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 (Kubernetes community)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Strong (AWS support)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60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3222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4400" b="0" strike="noStrike" spc="-5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026" name="Picture 2" descr="End-to-End Big Data Applications: Architecture &amp; Tech Stack">
            <a:extLst>
              <a:ext uri="{FF2B5EF4-FFF2-40B4-BE49-F238E27FC236}">
                <a16:creationId xmlns:a16="http://schemas.microsoft.com/office/drawing/2014/main" id="{DAF8460F-9BFF-3C1B-6837-39866938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0294" y="1450181"/>
            <a:ext cx="3548875" cy="272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PlaceHolder 2">
            <a:extLst>
              <a:ext uri="{FF2B5EF4-FFF2-40B4-BE49-F238E27FC236}">
                <a16:creationId xmlns:a16="http://schemas.microsoft.com/office/drawing/2014/main" id="{98F8A82E-69DE-E94E-9481-B437678D3888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850070433"/>
              </p:ext>
            </p:extLst>
          </p:nvPr>
        </p:nvGraphicFramePr>
        <p:xfrm>
          <a:off x="274320" y="1450181"/>
          <a:ext cx="4269387" cy="329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4400" b="0" strike="noStrike" spc="-5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graphicFrame>
        <p:nvGraphicFramePr>
          <p:cNvPr id="86" name="PlaceHolder 2">
            <a:extLst>
              <a:ext uri="{FF2B5EF4-FFF2-40B4-BE49-F238E27FC236}">
                <a16:creationId xmlns:a16="http://schemas.microsoft.com/office/drawing/2014/main" id="{20FB38C7-9972-3907-8CB9-D50B699F7DE3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903475102"/>
              </p:ext>
            </p:extLst>
          </p:nvPr>
        </p:nvGraphicFramePr>
        <p:xfrm>
          <a:off x="946547" y="1509791"/>
          <a:ext cx="6589301" cy="3151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laceHolder 1"/>
          <p:cNvSpPr>
            <a:spLocks noGrp="1"/>
          </p:cNvSpPr>
          <p:nvPr>
            <p:ph type="title" idx="4294967295"/>
          </p:nvPr>
        </p:nvSpPr>
        <p:spPr>
          <a:xfrm>
            <a:off x="424543" y="627017"/>
            <a:ext cx="2039091" cy="3887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2700" b="0" strike="noStrike" spc="-50">
                <a:solidFill>
                  <a:srgbClr val="FFFFFF"/>
                </a:solidFill>
              </a:rPr>
              <a:t>Project goals and objectives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91" name="PlaceHolder 2">
            <a:extLst>
              <a:ext uri="{FF2B5EF4-FFF2-40B4-BE49-F238E27FC236}">
                <a16:creationId xmlns:a16="http://schemas.microsoft.com/office/drawing/2014/main" id="{13BD0BB6-1E68-CBC8-11F8-D15CD987CB6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5700331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3400" b="0" strike="noStrike" spc="-50" dirty="0">
                <a:latin typeface="Arial" panose="020B0604020202020204" pitchFamily="34" charset="0"/>
                <a:cs typeface="Arial" panose="020B0604020202020204" pitchFamily="34" charset="0"/>
              </a:rPr>
              <a:t>Key components and technologies</a:t>
            </a: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60020" y="1363979"/>
            <a:ext cx="6454140" cy="371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6120" indent="-182880" defTabSz="914400">
              <a:buClr>
                <a:schemeClr val="accent1"/>
              </a:buClr>
              <a:buNone/>
              <a:tabLst>
                <a:tab pos="0" algn="l"/>
              </a:tabLst>
            </a:pPr>
            <a:endParaRPr lang="en-US" sz="1200" b="0" strike="noStrike" spc="-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indent="-182880" defTabSz="914400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Components of the </a:t>
            </a:r>
            <a:r>
              <a:rPr lang="en-US" sz="1200" b="1" i="0" dirty="0" err="1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DataCloud</a:t>
            </a:r>
            <a:r>
              <a:rPr lang="en-US" sz="1200" b="1" i="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Project</a:t>
            </a:r>
            <a:r>
              <a:rPr lang="en-US" sz="1200" b="0" i="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DIS-PIPE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Learns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pipeline structures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using process mining and AI.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DEF-PIPE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Design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reusable pipelines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with visual and textual interfaces.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SIM-PIPE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Simulates pipeline execution and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predicts performance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R-MARKET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Manages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decentralized resources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using blockchain technology.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DEP-PIPE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Enables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elastic deployment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of pipelines with real-time event detection.</a:t>
            </a:r>
          </a:p>
          <a:p>
            <a:pPr marL="742950" lvl="1" indent="-182880" algn="l" rtl="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ADA-PIPE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1143000" lvl="2" indent="-182880" algn="l" rtl="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Provides </a:t>
            </a:r>
            <a:r>
              <a:rPr lang="en-US" sz="1200" b="1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adaptive resource provisioning</a:t>
            </a:r>
            <a:r>
              <a:rPr lang="en-US" sz="1200" b="0" i="0" kern="1200" dirty="0"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across the Computing Continuum.</a:t>
            </a:r>
          </a:p>
          <a:p>
            <a:pPr marL="276120" indent="-182880" defTabSz="914400">
              <a:buClr>
                <a:schemeClr val="accent1"/>
              </a:buClr>
              <a:buNone/>
              <a:tabLst>
                <a:tab pos="0" algn="l"/>
              </a:tabLst>
            </a:pPr>
            <a:endParaRPr lang="en-US" sz="700" b="0" strike="noStrike" spc="-1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B2409-D26B-BBA6-7F62-1581EA71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97" y="1555579"/>
            <a:ext cx="2478466" cy="20323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4CFB4D4-CFF3-4172-AB21-A2B3D1223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4303" y="0"/>
            <a:ext cx="281863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laceHolder 1"/>
          <p:cNvSpPr>
            <a:spLocks noGrp="1"/>
          </p:cNvSpPr>
          <p:nvPr>
            <p:ph type="title" idx="4294967295"/>
          </p:nvPr>
        </p:nvSpPr>
        <p:spPr>
          <a:xfrm>
            <a:off x="5892084" y="603503"/>
            <a:ext cx="2459460" cy="347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2700" b="0" strike="noStrike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case evaluations</a:t>
            </a:r>
          </a:p>
        </p:txBody>
      </p:sp>
      <p:graphicFrame>
        <p:nvGraphicFramePr>
          <p:cNvPr id="97" name="PlaceHolder 2">
            <a:extLst>
              <a:ext uri="{FF2B5EF4-FFF2-40B4-BE49-F238E27FC236}">
                <a16:creationId xmlns:a16="http://schemas.microsoft.com/office/drawing/2014/main" id="{14B9906A-A8B2-3225-0BA0-56EBB6FA4D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81499632"/>
              </p:ext>
            </p:extLst>
          </p:nvPr>
        </p:nvGraphicFramePr>
        <p:xfrm>
          <a:off x="603504" y="603503"/>
          <a:ext cx="4459086" cy="3941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723967" y="480059"/>
            <a:ext cx="4498259" cy="10225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3100" strike="noStrike" spc="-50" dirty="0">
                <a:latin typeface="Arial" panose="020B0604020202020204" pitchFamily="34" charset="0"/>
                <a:cs typeface="Arial" panose="020B0604020202020204" pitchFamily="34" charset="0"/>
              </a:rPr>
              <a:t>Separation of design and runtime</a:t>
            </a:r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C5D8B44F-DED1-6D02-9D86-42C3524A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99" y="1558209"/>
            <a:ext cx="3014484" cy="2034776"/>
          </a:xfrm>
          <a:prstGeom prst="rect">
            <a:avLst/>
          </a:prstGeom>
        </p:spPr>
      </p:pic>
      <p:graphicFrame>
        <p:nvGraphicFramePr>
          <p:cNvPr id="111" name="PlaceHolder 2">
            <a:extLst>
              <a:ext uri="{FF2B5EF4-FFF2-40B4-BE49-F238E27FC236}">
                <a16:creationId xmlns:a16="http://schemas.microsoft.com/office/drawing/2014/main" id="{84C56CE7-58AD-CAF7-4FF0-A45319EEDEB9}"/>
              </a:ext>
            </a:extLst>
          </p:cNvPr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031716152"/>
              </p:ext>
            </p:extLst>
          </p:nvPr>
        </p:nvGraphicFramePr>
        <p:xfrm>
          <a:off x="3723967" y="1743868"/>
          <a:ext cx="4511678" cy="289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laceHolder 1"/>
          <p:cNvSpPr>
            <a:spLocks noGrp="1"/>
          </p:cNvSpPr>
          <p:nvPr>
            <p:ph type="title" idx="4294967295"/>
          </p:nvPr>
        </p:nvSpPr>
        <p:spPr>
          <a:xfrm>
            <a:off x="199622" y="1159098"/>
            <a:ext cx="2412119" cy="271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2700" b="0" strike="noStrike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 and reusability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105" name="PlaceHolder 2">
            <a:extLst>
              <a:ext uri="{FF2B5EF4-FFF2-40B4-BE49-F238E27FC236}">
                <a16:creationId xmlns:a16="http://schemas.microsoft.com/office/drawing/2014/main" id="{2050DFA1-8422-C0F1-DA7B-1F0581E941D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5950040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laceHolder 1"/>
          <p:cNvSpPr>
            <a:spLocks noGrp="1"/>
          </p:cNvSpPr>
          <p:nvPr>
            <p:ph type="title" idx="4294967295"/>
          </p:nvPr>
        </p:nvSpPr>
        <p:spPr>
          <a:xfrm>
            <a:off x="424543" y="627018"/>
            <a:ext cx="2449286" cy="2717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defTabSz="914400">
              <a:tabLst>
                <a:tab pos="0" algn="l"/>
              </a:tabLst>
            </a:pPr>
            <a:r>
              <a:rPr lang="en-US" sz="2700" b="0" strike="noStrike" spc="-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testing tools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aphicFrame>
        <p:nvGraphicFramePr>
          <p:cNvPr id="105" name="PlaceHolder 2">
            <a:extLst>
              <a:ext uri="{FF2B5EF4-FFF2-40B4-BE49-F238E27FC236}">
                <a16:creationId xmlns:a16="http://schemas.microsoft.com/office/drawing/2014/main" id="{F2B3FB3E-22E3-92BD-31B3-4DCA2A2891E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6405385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99A56B-FDB4-0562-B2E3-63B4919B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97991"/>
              </p:ext>
            </p:extLst>
          </p:nvPr>
        </p:nvGraphicFramePr>
        <p:xfrm>
          <a:off x="-1" y="0"/>
          <a:ext cx="8491992" cy="514350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61499">
                  <a:extLst>
                    <a:ext uri="{9D8B030D-6E8A-4147-A177-3AD203B41FA5}">
                      <a16:colId xmlns:a16="http://schemas.microsoft.com/office/drawing/2014/main" val="1651283494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2303689445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1167423811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1481619479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4002370751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1510633311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1315767770"/>
                    </a:ext>
                  </a:extLst>
                </a:gridCol>
                <a:gridCol w="1061499">
                  <a:extLst>
                    <a:ext uri="{9D8B030D-6E8A-4147-A177-3AD203B41FA5}">
                      <a16:colId xmlns:a16="http://schemas.microsoft.com/office/drawing/2014/main" val="1209357352"/>
                    </a:ext>
                  </a:extLst>
                </a:gridCol>
              </a:tblGrid>
              <a:tr h="73478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Airflow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</a:t>
                      </a:r>
                      <a:r>
                        <a:rPr lang="en-CA" sz="1100" b="1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NiFi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Prefect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Dagster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Control-M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Argo Workflows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Step Functions</a:t>
                      </a:r>
                      <a:endParaRPr lang="en-CA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98686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For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Workflow automation, task scheduling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Real-time streaming, ETL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Python-based orchestration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pipeline testing, lineage tracking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Enterprise job scheduling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Kubernetes-native orchestration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 AWS workflow automation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679969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Workflow Model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DAG-based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Flow-based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DAG-based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DAG-based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Job-based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Kubernetes-native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 Machine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019022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Language Input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(DAGs)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 (low-code)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Proprietary Scripting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YAML (K8s)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JSON/YAML (AWS)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682402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Ease of Use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(Python-based, UI for monitoring)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(Drag-and-drop UI)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(Simple Python syntax)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(Requires DAG knowledge)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(Complex UI, training needed)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(Kubernetes-based)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(AWS managed, low-code)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87449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Scalability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217494"/>
                  </a:ext>
                </a:extLst>
              </a:tr>
              <a:tr h="734786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Integrations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Hadoop, Spark, Snowflake, BigQuery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Kafka, MQTT, Elasticsearch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BigQuery, Snowflake, APIs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connectors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SAP, Oracle, Mainframes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Container-based integrations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Services (Lambda, S3, Glue)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694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34306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View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4122</TotalTime>
  <Words>941</Words>
  <Application>Microsoft Office PowerPoint</Application>
  <PresentationFormat>On-screen Show (16:9)</PresentationFormat>
  <Paragraphs>214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11</vt:i4>
      </vt:variant>
    </vt:vector>
  </HeadingPairs>
  <TitlesOfParts>
    <vt:vector size="38" baseType="lpstr">
      <vt:lpstr>Arial</vt:lpstr>
      <vt:lpstr>Atkinson Hyperlegible</vt:lpstr>
      <vt:lpstr>Century Schoolbook</vt:lpstr>
      <vt:lpstr>OpenSymbol</vt:lpstr>
      <vt:lpstr>Symbol</vt:lpstr>
      <vt:lpstr>Wingdings</vt:lpstr>
      <vt:lpstr>Wingdings 2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Deep Gradient Layers - Business Basic Template by Slidesgo</vt:lpstr>
      <vt:lpstr>Slidesgo Final Pages</vt:lpstr>
      <vt:lpstr>Slidesgo Final Pages</vt:lpstr>
      <vt:lpstr>View</vt:lpstr>
      <vt:lpstr>1_View</vt:lpstr>
      <vt:lpstr>Big Data Pipeline Orchestration</vt:lpstr>
      <vt:lpstr>Introduction</vt:lpstr>
      <vt:lpstr>Project goals and objectives</vt:lpstr>
      <vt:lpstr>Key components and technologies</vt:lpstr>
      <vt:lpstr>Business case evaluations</vt:lpstr>
      <vt:lpstr>Separation of design and runtime</vt:lpstr>
      <vt:lpstr>Flexibility and reusability</vt:lpstr>
      <vt:lpstr>Integration with testing tools</vt:lpstr>
      <vt:lpstr>PowerPoint Presentation</vt:lpstr>
      <vt:lpstr>PowerPoint Presentation</vt:lpstr>
      <vt:lpstr>Conclusions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Ashish Kathrotiya</cp:lastModifiedBy>
  <cp:revision>11</cp:revision>
  <dcterms:modified xsi:type="dcterms:W3CDTF">2025-03-24T23:31:43Z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2025-03-17T22:46:23Z</dcterms:created>
  <dc:creator>Unknown Creator</dc:creator>
  <dc:description/>
  <dc:language>en-US</dc:language>
  <cp:lastModifiedBy>Unknown Creator</cp:lastModifiedBy>
  <dcterms:modified xsi:type="dcterms:W3CDTF">2025-03-17T22:46:23Z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